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784" r:id="rId2"/>
    <p:sldId id="786" r:id="rId3"/>
    <p:sldId id="785" r:id="rId4"/>
    <p:sldId id="256" r:id="rId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5A82A89-3AAB-44B7-9B08-B67D7D21C14A}" v="7" dt="2022-08-15T17:00:49.00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0" d="100"/>
          <a:sy n="110" d="100"/>
        </p:scale>
        <p:origin x="49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12" Type="http://schemas.microsoft.com/office/2015/10/relationships/revisionInfo" Target="revisionInfo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11" Type="http://schemas.microsoft.com/office/2016/11/relationships/changesInfo" Target="changesInfos/changesInfo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Mason Bichanich" userId="0fb2e12a-39bf-40c5-a618-bf7194cbba97" providerId="ADAL" clId="{F5A82A89-3AAB-44B7-9B08-B67D7D21C14A}"/>
    <pc:docChg chg="custSel modSld">
      <pc:chgData name="Mason Bichanich" userId="0fb2e12a-39bf-40c5-a618-bf7194cbba97" providerId="ADAL" clId="{F5A82A89-3AAB-44B7-9B08-B67D7D21C14A}" dt="2022-08-15T17:01:02.541" v="1226" actId="1076"/>
      <pc:docMkLst>
        <pc:docMk/>
      </pc:docMkLst>
      <pc:sldChg chg="addSp modSp mod">
        <pc:chgData name="Mason Bichanich" userId="0fb2e12a-39bf-40c5-a618-bf7194cbba97" providerId="ADAL" clId="{F5A82A89-3AAB-44B7-9B08-B67D7D21C14A}" dt="2022-08-15T17:01:02.541" v="1226" actId="1076"/>
        <pc:sldMkLst>
          <pc:docMk/>
          <pc:sldMk cId="2194566355" sldId="256"/>
        </pc:sldMkLst>
        <pc:spChg chg="mod">
          <ac:chgData name="Mason Bichanich" userId="0fb2e12a-39bf-40c5-a618-bf7194cbba97" providerId="ADAL" clId="{F5A82A89-3AAB-44B7-9B08-B67D7D21C14A}" dt="2022-08-08T19:21:11.252" v="1144" actId="1076"/>
          <ac:spMkLst>
            <pc:docMk/>
            <pc:sldMk cId="2194566355" sldId="256"/>
            <ac:spMk id="10" creationId="{2DA50E83-CF60-45E4-94A0-CA5840D68A06}"/>
          </ac:spMkLst>
        </pc:spChg>
        <pc:spChg chg="mod">
          <ac:chgData name="Mason Bichanich" userId="0fb2e12a-39bf-40c5-a618-bf7194cbba97" providerId="ADAL" clId="{F5A82A89-3AAB-44B7-9B08-B67D7D21C14A}" dt="2022-08-15T15:34:01.135" v="1154" actId="1076"/>
          <ac:spMkLst>
            <pc:docMk/>
            <pc:sldMk cId="2194566355" sldId="256"/>
            <ac:spMk id="23" creationId="{CB000F71-CBE3-4ACE-8622-EDF9A437EC06}"/>
          </ac:spMkLst>
        </pc:spChg>
        <pc:spChg chg="mod">
          <ac:chgData name="Mason Bichanich" userId="0fb2e12a-39bf-40c5-a618-bf7194cbba97" providerId="ADAL" clId="{F5A82A89-3AAB-44B7-9B08-B67D7D21C14A}" dt="2022-08-15T15:33:58.105" v="1153" actId="1076"/>
          <ac:spMkLst>
            <pc:docMk/>
            <pc:sldMk cId="2194566355" sldId="256"/>
            <ac:spMk id="24" creationId="{DF446474-572E-4AF7-B318-E90872DB841E}"/>
          </ac:spMkLst>
        </pc:spChg>
        <pc:spChg chg="mod">
          <ac:chgData name="Mason Bichanich" userId="0fb2e12a-39bf-40c5-a618-bf7194cbba97" providerId="ADAL" clId="{F5A82A89-3AAB-44B7-9B08-B67D7D21C14A}" dt="2022-08-15T15:36:54.280" v="1205" actId="14100"/>
          <ac:spMkLst>
            <pc:docMk/>
            <pc:sldMk cId="2194566355" sldId="256"/>
            <ac:spMk id="36" creationId="{FB7870A4-AAC7-4234-B986-7FA46DDA98C3}"/>
          </ac:spMkLst>
        </pc:spChg>
        <pc:spChg chg="add mod">
          <ac:chgData name="Mason Bichanich" userId="0fb2e12a-39bf-40c5-a618-bf7194cbba97" providerId="ADAL" clId="{F5A82A89-3AAB-44B7-9B08-B67D7D21C14A}" dt="2022-08-15T15:35:38.527" v="1174" actId="1076"/>
          <ac:spMkLst>
            <pc:docMk/>
            <pc:sldMk cId="2194566355" sldId="256"/>
            <ac:spMk id="39" creationId="{873B257B-1951-4A72-DD3C-0EF67DFF64F1}"/>
          </ac:spMkLst>
        </pc:spChg>
        <pc:spChg chg="add mod">
          <ac:chgData name="Mason Bichanich" userId="0fb2e12a-39bf-40c5-a618-bf7194cbba97" providerId="ADAL" clId="{F5A82A89-3AAB-44B7-9B08-B67D7D21C14A}" dt="2022-08-15T15:36:00.538" v="1184" actId="1076"/>
          <ac:spMkLst>
            <pc:docMk/>
            <pc:sldMk cId="2194566355" sldId="256"/>
            <ac:spMk id="40" creationId="{6B5E834F-131F-A19A-3F81-1BAD26350632}"/>
          </ac:spMkLst>
        </pc:spChg>
        <pc:spChg chg="add mod">
          <ac:chgData name="Mason Bichanich" userId="0fb2e12a-39bf-40c5-a618-bf7194cbba97" providerId="ADAL" clId="{F5A82A89-3AAB-44B7-9B08-B67D7D21C14A}" dt="2022-08-15T17:01:02.541" v="1226" actId="1076"/>
          <ac:spMkLst>
            <pc:docMk/>
            <pc:sldMk cId="2194566355" sldId="256"/>
            <ac:spMk id="45" creationId="{92A1A0AE-26D9-E3B0-0DDA-9810910AFEC1}"/>
          </ac:spMkLst>
        </pc:spChg>
        <pc:picChg chg="mod">
          <ac:chgData name="Mason Bichanich" userId="0fb2e12a-39bf-40c5-a618-bf7194cbba97" providerId="ADAL" clId="{F5A82A89-3AAB-44B7-9B08-B67D7D21C14A}" dt="2022-08-15T15:35:56.188" v="1183" actId="1076"/>
          <ac:picMkLst>
            <pc:docMk/>
            <pc:sldMk cId="2194566355" sldId="256"/>
            <ac:picMk id="4" creationId="{BA1DA5D2-11C8-44D9-9C9F-0CB19813C2AB}"/>
          </ac:picMkLst>
        </pc:picChg>
        <pc:cxnChg chg="mod">
          <ac:chgData name="Mason Bichanich" userId="0fb2e12a-39bf-40c5-a618-bf7194cbba97" providerId="ADAL" clId="{F5A82A89-3AAB-44B7-9B08-B67D7D21C14A}" dt="2022-08-15T15:33:54.291" v="1152" actId="1076"/>
          <ac:cxnSpMkLst>
            <pc:docMk/>
            <pc:sldMk cId="2194566355" sldId="256"/>
            <ac:cxnSpMk id="5" creationId="{386DB50C-A32C-4906-9B66-7FC0410A3E35}"/>
          </ac:cxnSpMkLst>
        </pc:cxnChg>
        <pc:cxnChg chg="add mod">
          <ac:chgData name="Mason Bichanich" userId="0fb2e12a-39bf-40c5-a618-bf7194cbba97" providerId="ADAL" clId="{F5A82A89-3AAB-44B7-9B08-B67D7D21C14A}" dt="2022-08-15T15:34:13.731" v="1155" actId="17032"/>
          <ac:cxnSpMkLst>
            <pc:docMk/>
            <pc:sldMk cId="2194566355" sldId="256"/>
            <ac:cxnSpMk id="15" creationId="{FAD6F94C-61FA-22F1-235F-69F4FF291B00}"/>
          </ac:cxnSpMkLst>
        </pc:cxnChg>
        <pc:cxnChg chg="mod">
          <ac:chgData name="Mason Bichanich" userId="0fb2e12a-39bf-40c5-a618-bf7194cbba97" providerId="ADAL" clId="{F5A82A89-3AAB-44B7-9B08-B67D7D21C14A}" dt="2022-08-15T15:33:50.433" v="1151" actId="1076"/>
          <ac:cxnSpMkLst>
            <pc:docMk/>
            <pc:sldMk cId="2194566355" sldId="256"/>
            <ac:cxnSpMk id="19" creationId="{34E4BB0B-CE39-4EF2-9730-0AD29BC0A455}"/>
          </ac:cxnSpMkLst>
        </pc:cxnChg>
        <pc:cxnChg chg="add mod">
          <ac:chgData name="Mason Bichanich" userId="0fb2e12a-39bf-40c5-a618-bf7194cbba97" providerId="ADAL" clId="{F5A82A89-3AAB-44B7-9B08-B67D7D21C14A}" dt="2022-08-15T15:34:59.467" v="1161" actId="13822"/>
          <ac:cxnSpMkLst>
            <pc:docMk/>
            <pc:sldMk cId="2194566355" sldId="256"/>
            <ac:cxnSpMk id="29" creationId="{07DA7474-E852-3C45-05FA-CD1A250845B0}"/>
          </ac:cxnSpMkLst>
        </pc:cxnChg>
        <pc:cxnChg chg="add mod">
          <ac:chgData name="Mason Bichanich" userId="0fb2e12a-39bf-40c5-a618-bf7194cbba97" providerId="ADAL" clId="{F5A82A89-3AAB-44B7-9B08-B67D7D21C14A}" dt="2022-08-15T15:35:19.833" v="1165" actId="13822"/>
          <ac:cxnSpMkLst>
            <pc:docMk/>
            <pc:sldMk cId="2194566355" sldId="256"/>
            <ac:cxnSpMk id="37" creationId="{4EADC5FB-DA9C-61A3-E0D6-2586DF627BE7}"/>
          </ac:cxnSpMkLst>
        </pc:cxnChg>
        <pc:cxnChg chg="add mod">
          <ac:chgData name="Mason Bichanich" userId="0fb2e12a-39bf-40c5-a618-bf7194cbba97" providerId="ADAL" clId="{F5A82A89-3AAB-44B7-9B08-B67D7D21C14A}" dt="2022-08-15T17:00:36.993" v="1209" actId="13822"/>
          <ac:cxnSpMkLst>
            <pc:docMk/>
            <pc:sldMk cId="2194566355" sldId="256"/>
            <ac:cxnSpMk id="42" creationId="{959C4081-BB86-A50C-6D01-406328264F6B}"/>
          </ac:cxnSpMkLst>
        </pc:cxnChg>
      </pc:sldChg>
      <pc:sldChg chg="addSp delSp modSp mod">
        <pc:chgData name="Mason Bichanich" userId="0fb2e12a-39bf-40c5-a618-bf7194cbba97" providerId="ADAL" clId="{F5A82A89-3AAB-44B7-9B08-B67D7D21C14A}" dt="2022-08-08T19:19:46.944" v="1114" actId="1076"/>
        <pc:sldMkLst>
          <pc:docMk/>
          <pc:sldMk cId="3689097305" sldId="785"/>
        </pc:sldMkLst>
        <pc:spChg chg="add mod">
          <ac:chgData name="Mason Bichanich" userId="0fb2e12a-39bf-40c5-a618-bf7194cbba97" providerId="ADAL" clId="{F5A82A89-3AAB-44B7-9B08-B67D7D21C14A}" dt="2022-08-08T18:20:39.876" v="135" actId="14100"/>
          <ac:spMkLst>
            <pc:docMk/>
            <pc:sldMk cId="3689097305" sldId="785"/>
            <ac:spMk id="4" creationId="{4D9F6599-78F5-8574-8504-ACCAF9BC3E80}"/>
          </ac:spMkLst>
        </pc:spChg>
        <pc:spChg chg="add mod">
          <ac:chgData name="Mason Bichanich" userId="0fb2e12a-39bf-40c5-a618-bf7194cbba97" providerId="ADAL" clId="{F5A82A89-3AAB-44B7-9B08-B67D7D21C14A}" dt="2022-08-08T19:19:45.042" v="1113" actId="1076"/>
          <ac:spMkLst>
            <pc:docMk/>
            <pc:sldMk cId="3689097305" sldId="785"/>
            <ac:spMk id="5" creationId="{29D5C9E4-9586-0797-A9AC-2E3189A97F01}"/>
          </ac:spMkLst>
        </pc:spChg>
        <pc:spChg chg="add del mod">
          <ac:chgData name="Mason Bichanich" userId="0fb2e12a-39bf-40c5-a618-bf7194cbba97" providerId="ADAL" clId="{F5A82A89-3AAB-44B7-9B08-B67D7D21C14A}" dt="2022-08-08T18:54:13.121" v="639"/>
          <ac:spMkLst>
            <pc:docMk/>
            <pc:sldMk cId="3689097305" sldId="785"/>
            <ac:spMk id="6" creationId="{5AC4F3BE-E694-E550-5B10-5C2F11A9411D}"/>
          </ac:spMkLst>
        </pc:spChg>
        <pc:picChg chg="mod">
          <ac:chgData name="Mason Bichanich" userId="0fb2e12a-39bf-40c5-a618-bf7194cbba97" providerId="ADAL" clId="{F5A82A89-3AAB-44B7-9B08-B67D7D21C14A}" dt="2022-08-08T19:19:46.944" v="1114" actId="1076"/>
          <ac:picMkLst>
            <pc:docMk/>
            <pc:sldMk cId="3689097305" sldId="785"/>
            <ac:picMk id="2" creationId="{5E5202E1-0172-1B27-FE4C-C5B5B15BBCB2}"/>
          </ac:picMkLst>
        </pc:picChg>
      </pc:sldChg>
      <pc:sldChg chg="addSp modSp mod">
        <pc:chgData name="Mason Bichanich" userId="0fb2e12a-39bf-40c5-a618-bf7194cbba97" providerId="ADAL" clId="{F5A82A89-3AAB-44B7-9B08-B67D7D21C14A}" dt="2022-08-08T19:20:53.990" v="1140" actId="1076"/>
        <pc:sldMkLst>
          <pc:docMk/>
          <pc:sldMk cId="2904828279" sldId="786"/>
        </pc:sldMkLst>
        <pc:spChg chg="add mod">
          <ac:chgData name="Mason Bichanich" userId="0fb2e12a-39bf-40c5-a618-bf7194cbba97" providerId="ADAL" clId="{F5A82A89-3AAB-44B7-9B08-B67D7D21C14A}" dt="2022-08-08T19:20:53.990" v="1140" actId="1076"/>
          <ac:spMkLst>
            <pc:docMk/>
            <pc:sldMk cId="2904828279" sldId="786"/>
            <ac:spMk id="2" creationId="{ED85C8E6-0464-C340-BE1B-108F515C5FA6}"/>
          </ac:spMkLst>
        </pc:spChg>
        <pc:spChg chg="mod">
          <ac:chgData name="Mason Bichanich" userId="0fb2e12a-39bf-40c5-a618-bf7194cbba97" providerId="ADAL" clId="{F5A82A89-3AAB-44B7-9B08-B67D7D21C14A}" dt="2022-08-08T19:20:24.669" v="1116" actId="1076"/>
          <ac:spMkLst>
            <pc:docMk/>
            <pc:sldMk cId="2904828279" sldId="786"/>
            <ac:spMk id="68" creationId="{7807CC05-6842-8BE6-D2B1-4EE2E61D416B}"/>
          </ac:spMkLst>
        </pc:spChg>
        <pc:grpChg chg="mod">
          <ac:chgData name="Mason Bichanich" userId="0fb2e12a-39bf-40c5-a618-bf7194cbba97" providerId="ADAL" clId="{F5A82A89-3AAB-44B7-9B08-B67D7D21C14A}" dt="2022-08-08T19:20:21.410" v="1115" actId="1076"/>
          <ac:grpSpMkLst>
            <pc:docMk/>
            <pc:sldMk cId="2904828279" sldId="786"/>
            <ac:grpSpMk id="67" creationId="{A916D61E-76F1-AC9E-1A68-B372FE5A759E}"/>
          </ac:grpSpMkLst>
        </pc:grpChg>
      </pc:sldChg>
    </pc:docChg>
  </pc:docChgLst>
  <pc:docChgLst>
    <pc:chgData name="Mason Bichanich" userId="0fb2e12a-39bf-40c5-a618-bf7194cbba97" providerId="ADAL" clId="{25F73C74-6D3C-4B7F-9603-585B98576767}"/>
    <pc:docChg chg="undo custSel addSld delSld modSld sldOrd delMainMaster">
      <pc:chgData name="Mason Bichanich" userId="0fb2e12a-39bf-40c5-a618-bf7194cbba97" providerId="ADAL" clId="{25F73C74-6D3C-4B7F-9603-585B98576767}" dt="2022-08-05T14:59:17.454" v="1024" actId="14100"/>
      <pc:docMkLst>
        <pc:docMk/>
      </pc:docMkLst>
      <pc:sldChg chg="modSp mod ord">
        <pc:chgData name="Mason Bichanich" userId="0fb2e12a-39bf-40c5-a618-bf7194cbba97" providerId="ADAL" clId="{25F73C74-6D3C-4B7F-9603-585B98576767}" dt="2022-08-05T14:59:17.454" v="1024" actId="14100"/>
        <pc:sldMkLst>
          <pc:docMk/>
          <pc:sldMk cId="2194566355" sldId="256"/>
        </pc:sldMkLst>
        <pc:spChg chg="mod">
          <ac:chgData name="Mason Bichanich" userId="0fb2e12a-39bf-40c5-a618-bf7194cbba97" providerId="ADAL" clId="{25F73C74-6D3C-4B7F-9603-585B98576767}" dt="2022-08-05T14:43:56.356" v="745" actId="20577"/>
          <ac:spMkLst>
            <pc:docMk/>
            <pc:sldMk cId="2194566355" sldId="256"/>
            <ac:spMk id="13" creationId="{17B3201B-18A5-44AF-AB87-1048D51B4FB7}"/>
          </ac:spMkLst>
        </pc:spChg>
        <pc:spChg chg="mod">
          <ac:chgData name="Mason Bichanich" userId="0fb2e12a-39bf-40c5-a618-bf7194cbba97" providerId="ADAL" clId="{25F73C74-6D3C-4B7F-9603-585B98576767}" dt="2022-08-05T14:59:17.454" v="1024" actId="14100"/>
          <ac:spMkLst>
            <pc:docMk/>
            <pc:sldMk cId="2194566355" sldId="256"/>
            <ac:spMk id="36" creationId="{FB7870A4-AAC7-4234-B986-7FA46DDA98C3}"/>
          </ac:spMkLst>
        </pc:spChg>
      </pc:sldChg>
      <pc:sldChg chg="del">
        <pc:chgData name="Mason Bichanich" userId="0fb2e12a-39bf-40c5-a618-bf7194cbba97" providerId="ADAL" clId="{25F73C74-6D3C-4B7F-9603-585B98576767}" dt="2022-08-05T13:31:37.407" v="16" actId="47"/>
        <pc:sldMkLst>
          <pc:docMk/>
          <pc:sldMk cId="2284211112" sldId="259"/>
        </pc:sldMkLst>
      </pc:sldChg>
      <pc:sldChg chg="add del">
        <pc:chgData name="Mason Bichanich" userId="0fb2e12a-39bf-40c5-a618-bf7194cbba97" providerId="ADAL" clId="{25F73C74-6D3C-4B7F-9603-585B98576767}" dt="2022-08-05T13:32:02.931" v="22" actId="47"/>
        <pc:sldMkLst>
          <pc:docMk/>
          <pc:sldMk cId="995150997" sldId="260"/>
        </pc:sldMkLst>
      </pc:sldChg>
      <pc:sldChg chg="del">
        <pc:chgData name="Mason Bichanich" userId="0fb2e12a-39bf-40c5-a618-bf7194cbba97" providerId="ADAL" clId="{25F73C74-6D3C-4B7F-9603-585B98576767}" dt="2022-08-05T13:31:59.856" v="20" actId="47"/>
        <pc:sldMkLst>
          <pc:docMk/>
          <pc:sldMk cId="3352743625" sldId="262"/>
        </pc:sldMkLst>
      </pc:sldChg>
      <pc:sldChg chg="del">
        <pc:chgData name="Mason Bichanich" userId="0fb2e12a-39bf-40c5-a618-bf7194cbba97" providerId="ADAL" clId="{25F73C74-6D3C-4B7F-9603-585B98576767}" dt="2022-08-05T13:30:55.237" v="3" actId="47"/>
        <pc:sldMkLst>
          <pc:docMk/>
          <pc:sldMk cId="389515333" sldId="496"/>
        </pc:sldMkLst>
      </pc:sldChg>
      <pc:sldChg chg="del">
        <pc:chgData name="Mason Bichanich" userId="0fb2e12a-39bf-40c5-a618-bf7194cbba97" providerId="ADAL" clId="{25F73C74-6D3C-4B7F-9603-585B98576767}" dt="2022-08-05T13:30:50.937" v="2" actId="47"/>
        <pc:sldMkLst>
          <pc:docMk/>
          <pc:sldMk cId="1757476330" sldId="498"/>
        </pc:sldMkLst>
      </pc:sldChg>
      <pc:sldChg chg="del">
        <pc:chgData name="Mason Bichanich" userId="0fb2e12a-39bf-40c5-a618-bf7194cbba97" providerId="ADAL" clId="{25F73C74-6D3C-4B7F-9603-585B98576767}" dt="2022-08-05T13:30:48.466" v="1" actId="47"/>
        <pc:sldMkLst>
          <pc:docMk/>
          <pc:sldMk cId="1078305248" sldId="521"/>
        </pc:sldMkLst>
      </pc:sldChg>
      <pc:sldChg chg="addSp delSp modSp del mod">
        <pc:chgData name="Mason Bichanich" userId="0fb2e12a-39bf-40c5-a618-bf7194cbba97" providerId="ADAL" clId="{25F73C74-6D3C-4B7F-9603-585B98576767}" dt="2022-08-05T14:57:11.684" v="974" actId="47"/>
        <pc:sldMkLst>
          <pc:docMk/>
          <pc:sldMk cId="1396892339" sldId="553"/>
        </pc:sldMkLst>
        <pc:spChg chg="mod">
          <ac:chgData name="Mason Bichanich" userId="0fb2e12a-39bf-40c5-a618-bf7194cbba97" providerId="ADAL" clId="{25F73C74-6D3C-4B7F-9603-585B98576767}" dt="2022-08-05T13:47:29.606" v="301" actId="1076"/>
          <ac:spMkLst>
            <pc:docMk/>
            <pc:sldMk cId="1396892339" sldId="553"/>
            <ac:spMk id="3" creationId="{00000000-0000-0000-0000-000000000000}"/>
          </ac:spMkLst>
        </pc:spChg>
        <pc:spChg chg="mod">
          <ac:chgData name="Mason Bichanich" userId="0fb2e12a-39bf-40c5-a618-bf7194cbba97" providerId="ADAL" clId="{25F73C74-6D3C-4B7F-9603-585B98576767}" dt="2022-08-05T14:12:50.015" v="687" actId="14100"/>
          <ac:spMkLst>
            <pc:docMk/>
            <pc:sldMk cId="1396892339" sldId="553"/>
            <ac:spMk id="4" creationId="{00000000-0000-0000-0000-000000000000}"/>
          </ac:spMkLst>
        </pc:spChg>
        <pc:spChg chg="add del mod">
          <ac:chgData name="Mason Bichanich" userId="0fb2e12a-39bf-40c5-a618-bf7194cbba97" providerId="ADAL" clId="{25F73C74-6D3C-4B7F-9603-585B98576767}" dt="2022-08-05T13:36:21.174" v="61" actId="478"/>
          <ac:spMkLst>
            <pc:docMk/>
            <pc:sldMk cId="1396892339" sldId="553"/>
            <ac:spMk id="7" creationId="{BCBC50AE-1A6F-F4E4-77B8-8888417C4995}"/>
          </ac:spMkLst>
        </pc:spChg>
        <pc:spChg chg="mod">
          <ac:chgData name="Mason Bichanich" userId="0fb2e12a-39bf-40c5-a618-bf7194cbba97" providerId="ADAL" clId="{25F73C74-6D3C-4B7F-9603-585B98576767}" dt="2022-08-05T14:13:02.001" v="707" actId="20577"/>
          <ac:spMkLst>
            <pc:docMk/>
            <pc:sldMk cId="1396892339" sldId="553"/>
            <ac:spMk id="9" creationId="{00000000-0000-0000-0000-000000000000}"/>
          </ac:spMkLst>
        </pc:spChg>
        <pc:picChg chg="add del">
          <ac:chgData name="Mason Bichanich" userId="0fb2e12a-39bf-40c5-a618-bf7194cbba97" providerId="ADAL" clId="{25F73C74-6D3C-4B7F-9603-585B98576767}" dt="2022-08-05T13:36:35.274" v="65" actId="478"/>
          <ac:picMkLst>
            <pc:docMk/>
            <pc:sldMk cId="1396892339" sldId="553"/>
            <ac:picMk id="11" creationId="{697607AA-7263-1496-81CD-6AA472FB83AF}"/>
          </ac:picMkLst>
        </pc:picChg>
        <pc:picChg chg="add del mod">
          <ac:chgData name="Mason Bichanich" userId="0fb2e12a-39bf-40c5-a618-bf7194cbba97" providerId="ADAL" clId="{25F73C74-6D3C-4B7F-9603-585B98576767}" dt="2022-08-05T13:36:21.174" v="61" actId="478"/>
          <ac:picMkLst>
            <pc:docMk/>
            <pc:sldMk cId="1396892339" sldId="553"/>
            <ac:picMk id="10243" creationId="{00000000-0000-0000-0000-000000000000}"/>
          </ac:picMkLst>
        </pc:picChg>
        <pc:picChg chg="mod">
          <ac:chgData name="Mason Bichanich" userId="0fb2e12a-39bf-40c5-a618-bf7194cbba97" providerId="ADAL" clId="{25F73C74-6D3C-4B7F-9603-585B98576767}" dt="2022-08-05T13:47:46.071" v="302" actId="1076"/>
          <ac:picMkLst>
            <pc:docMk/>
            <pc:sldMk cId="1396892339" sldId="553"/>
            <ac:picMk id="19458" creationId="{00000000-0000-0000-0000-000000000000}"/>
          </ac:picMkLst>
        </pc:picChg>
      </pc:sldChg>
      <pc:sldChg chg="del">
        <pc:chgData name="Mason Bichanich" userId="0fb2e12a-39bf-40c5-a618-bf7194cbba97" providerId="ADAL" clId="{25F73C74-6D3C-4B7F-9603-585B98576767}" dt="2022-08-05T13:30:47.485" v="0" actId="47"/>
        <pc:sldMkLst>
          <pc:docMk/>
          <pc:sldMk cId="329534021" sldId="556"/>
        </pc:sldMkLst>
      </pc:sldChg>
      <pc:sldChg chg="del">
        <pc:chgData name="Mason Bichanich" userId="0fb2e12a-39bf-40c5-a618-bf7194cbba97" providerId="ADAL" clId="{25F73C74-6D3C-4B7F-9603-585B98576767}" dt="2022-08-05T13:31:27.178" v="10" actId="47"/>
        <pc:sldMkLst>
          <pc:docMk/>
          <pc:sldMk cId="1396666634" sldId="698"/>
        </pc:sldMkLst>
      </pc:sldChg>
      <pc:sldChg chg="del">
        <pc:chgData name="Mason Bichanich" userId="0fb2e12a-39bf-40c5-a618-bf7194cbba97" providerId="ADAL" clId="{25F73C74-6D3C-4B7F-9603-585B98576767}" dt="2022-08-05T13:31:25.807" v="9" actId="47"/>
        <pc:sldMkLst>
          <pc:docMk/>
          <pc:sldMk cId="3994023530" sldId="701"/>
        </pc:sldMkLst>
      </pc:sldChg>
      <pc:sldChg chg="del">
        <pc:chgData name="Mason Bichanich" userId="0fb2e12a-39bf-40c5-a618-bf7194cbba97" providerId="ADAL" clId="{25F73C74-6D3C-4B7F-9603-585B98576767}" dt="2022-08-05T13:31:28.441" v="11" actId="47"/>
        <pc:sldMkLst>
          <pc:docMk/>
          <pc:sldMk cId="1644457643" sldId="702"/>
        </pc:sldMkLst>
      </pc:sldChg>
      <pc:sldChg chg="del">
        <pc:chgData name="Mason Bichanich" userId="0fb2e12a-39bf-40c5-a618-bf7194cbba97" providerId="ADAL" clId="{25F73C74-6D3C-4B7F-9603-585B98576767}" dt="2022-08-05T13:31:29.888" v="12" actId="47"/>
        <pc:sldMkLst>
          <pc:docMk/>
          <pc:sldMk cId="1101881043" sldId="703"/>
        </pc:sldMkLst>
      </pc:sldChg>
      <pc:sldChg chg="del">
        <pc:chgData name="Mason Bichanich" userId="0fb2e12a-39bf-40c5-a618-bf7194cbba97" providerId="ADAL" clId="{25F73C74-6D3C-4B7F-9603-585B98576767}" dt="2022-08-05T13:31:30.870" v="13" actId="47"/>
        <pc:sldMkLst>
          <pc:docMk/>
          <pc:sldMk cId="611846715" sldId="705"/>
        </pc:sldMkLst>
      </pc:sldChg>
      <pc:sldChg chg="del">
        <pc:chgData name="Mason Bichanich" userId="0fb2e12a-39bf-40c5-a618-bf7194cbba97" providerId="ADAL" clId="{25F73C74-6D3C-4B7F-9603-585B98576767}" dt="2022-08-05T13:31:32.848" v="14" actId="47"/>
        <pc:sldMkLst>
          <pc:docMk/>
          <pc:sldMk cId="2235208152" sldId="706"/>
        </pc:sldMkLst>
      </pc:sldChg>
      <pc:sldChg chg="del">
        <pc:chgData name="Mason Bichanich" userId="0fb2e12a-39bf-40c5-a618-bf7194cbba97" providerId="ADAL" clId="{25F73C74-6D3C-4B7F-9603-585B98576767}" dt="2022-08-05T13:33:16.685" v="41" actId="47"/>
        <pc:sldMkLst>
          <pc:docMk/>
          <pc:sldMk cId="436086105" sldId="707"/>
        </pc:sldMkLst>
      </pc:sldChg>
      <pc:sldChg chg="del">
        <pc:chgData name="Mason Bichanich" userId="0fb2e12a-39bf-40c5-a618-bf7194cbba97" providerId="ADAL" clId="{25F73C74-6D3C-4B7F-9603-585B98576767}" dt="2022-08-05T13:31:35.229" v="15" actId="47"/>
        <pc:sldMkLst>
          <pc:docMk/>
          <pc:sldMk cId="3660205302" sldId="771"/>
        </pc:sldMkLst>
      </pc:sldChg>
      <pc:sldChg chg="del">
        <pc:chgData name="Mason Bichanich" userId="0fb2e12a-39bf-40c5-a618-bf7194cbba97" providerId="ADAL" clId="{25F73C74-6D3C-4B7F-9603-585B98576767}" dt="2022-08-05T13:33:06.009" v="33" actId="47"/>
        <pc:sldMkLst>
          <pc:docMk/>
          <pc:sldMk cId="1962260673" sldId="772"/>
        </pc:sldMkLst>
      </pc:sldChg>
      <pc:sldChg chg="del">
        <pc:chgData name="Mason Bichanich" userId="0fb2e12a-39bf-40c5-a618-bf7194cbba97" providerId="ADAL" clId="{25F73C74-6D3C-4B7F-9603-585B98576767}" dt="2022-08-05T13:33:06.790" v="34" actId="47"/>
        <pc:sldMkLst>
          <pc:docMk/>
          <pc:sldMk cId="447541206" sldId="773"/>
        </pc:sldMkLst>
      </pc:sldChg>
      <pc:sldChg chg="del">
        <pc:chgData name="Mason Bichanich" userId="0fb2e12a-39bf-40c5-a618-bf7194cbba97" providerId="ADAL" clId="{25F73C74-6D3C-4B7F-9603-585B98576767}" dt="2022-08-05T13:33:07.513" v="35" actId="47"/>
        <pc:sldMkLst>
          <pc:docMk/>
          <pc:sldMk cId="1410586386" sldId="774"/>
        </pc:sldMkLst>
      </pc:sldChg>
      <pc:sldChg chg="del">
        <pc:chgData name="Mason Bichanich" userId="0fb2e12a-39bf-40c5-a618-bf7194cbba97" providerId="ADAL" clId="{25F73C74-6D3C-4B7F-9603-585B98576767}" dt="2022-08-05T13:32:01.800" v="21" actId="47"/>
        <pc:sldMkLst>
          <pc:docMk/>
          <pc:sldMk cId="2780402978" sldId="775"/>
        </pc:sldMkLst>
      </pc:sldChg>
      <pc:sldChg chg="addSp delSp modSp del mod ord">
        <pc:chgData name="Mason Bichanich" userId="0fb2e12a-39bf-40c5-a618-bf7194cbba97" providerId="ADAL" clId="{25F73C74-6D3C-4B7F-9603-585B98576767}" dt="2022-08-05T14:46:54.011" v="840" actId="47"/>
        <pc:sldMkLst>
          <pc:docMk/>
          <pc:sldMk cId="211300186" sldId="776"/>
        </pc:sldMkLst>
        <pc:spChg chg="mod">
          <ac:chgData name="Mason Bichanich" userId="0fb2e12a-39bf-40c5-a618-bf7194cbba97" providerId="ADAL" clId="{25F73C74-6D3C-4B7F-9603-585B98576767}" dt="2022-08-05T13:32:46.191" v="30" actId="20577"/>
          <ac:spMkLst>
            <pc:docMk/>
            <pc:sldMk cId="211300186" sldId="776"/>
            <ac:spMk id="4" creationId="{F888DD1B-4D04-4696-BB24-DA81839051D1}"/>
          </ac:spMkLst>
        </pc:spChg>
        <pc:spChg chg="del">
          <ac:chgData name="Mason Bichanich" userId="0fb2e12a-39bf-40c5-a618-bf7194cbba97" providerId="ADAL" clId="{25F73C74-6D3C-4B7F-9603-585B98576767}" dt="2022-08-05T13:32:52.376" v="31" actId="478"/>
          <ac:spMkLst>
            <pc:docMk/>
            <pc:sldMk cId="211300186" sldId="776"/>
            <ac:spMk id="7" creationId="{1C2FCC50-5EE3-473F-BEC3-593B62C4BD7E}"/>
          </ac:spMkLst>
        </pc:spChg>
        <pc:picChg chg="add del mod">
          <ac:chgData name="Mason Bichanich" userId="0fb2e12a-39bf-40c5-a618-bf7194cbba97" providerId="ADAL" clId="{25F73C74-6D3C-4B7F-9603-585B98576767}" dt="2022-08-05T13:33:45.659" v="48" actId="21"/>
          <ac:picMkLst>
            <pc:docMk/>
            <pc:sldMk cId="211300186" sldId="776"/>
            <ac:picMk id="9" creationId="{C620540F-BF71-789B-AADE-7A0B5953983A}"/>
          </ac:picMkLst>
        </pc:picChg>
        <pc:picChg chg="del">
          <ac:chgData name="Mason Bichanich" userId="0fb2e12a-39bf-40c5-a618-bf7194cbba97" providerId="ADAL" clId="{25F73C74-6D3C-4B7F-9603-585B98576767}" dt="2022-08-05T13:32:52.826" v="32" actId="478"/>
          <ac:picMkLst>
            <pc:docMk/>
            <pc:sldMk cId="211300186" sldId="776"/>
            <ac:picMk id="1026" creationId="{ABC59C02-53A0-4E32-BDED-FCCF1EA7F79E}"/>
          </ac:picMkLst>
        </pc:picChg>
      </pc:sldChg>
      <pc:sldChg chg="del">
        <pc:chgData name="Mason Bichanich" userId="0fb2e12a-39bf-40c5-a618-bf7194cbba97" providerId="ADAL" clId="{25F73C74-6D3C-4B7F-9603-585B98576767}" dt="2022-08-05T13:33:10.845" v="39" actId="47"/>
        <pc:sldMkLst>
          <pc:docMk/>
          <pc:sldMk cId="3320382233" sldId="777"/>
        </pc:sldMkLst>
      </pc:sldChg>
      <pc:sldChg chg="del">
        <pc:chgData name="Mason Bichanich" userId="0fb2e12a-39bf-40c5-a618-bf7194cbba97" providerId="ADAL" clId="{25F73C74-6D3C-4B7F-9603-585B98576767}" dt="2022-08-05T13:33:08.319" v="36" actId="47"/>
        <pc:sldMkLst>
          <pc:docMk/>
          <pc:sldMk cId="2443127646" sldId="778"/>
        </pc:sldMkLst>
      </pc:sldChg>
      <pc:sldChg chg="del">
        <pc:chgData name="Mason Bichanich" userId="0fb2e12a-39bf-40c5-a618-bf7194cbba97" providerId="ADAL" clId="{25F73C74-6D3C-4B7F-9603-585B98576767}" dt="2022-08-05T13:33:09.098" v="37" actId="47"/>
        <pc:sldMkLst>
          <pc:docMk/>
          <pc:sldMk cId="2639983096" sldId="779"/>
        </pc:sldMkLst>
      </pc:sldChg>
      <pc:sldChg chg="del">
        <pc:chgData name="Mason Bichanich" userId="0fb2e12a-39bf-40c5-a618-bf7194cbba97" providerId="ADAL" clId="{25F73C74-6D3C-4B7F-9603-585B98576767}" dt="2022-08-05T13:33:09.780" v="38" actId="47"/>
        <pc:sldMkLst>
          <pc:docMk/>
          <pc:sldMk cId="1827227536" sldId="780"/>
        </pc:sldMkLst>
      </pc:sldChg>
      <pc:sldChg chg="del">
        <pc:chgData name="Mason Bichanich" userId="0fb2e12a-39bf-40c5-a618-bf7194cbba97" providerId="ADAL" clId="{25F73C74-6D3C-4B7F-9603-585B98576767}" dt="2022-08-05T13:31:03.323" v="5" actId="47"/>
        <pc:sldMkLst>
          <pc:docMk/>
          <pc:sldMk cId="1504538281" sldId="781"/>
        </pc:sldMkLst>
      </pc:sldChg>
      <pc:sldChg chg="del">
        <pc:chgData name="Mason Bichanich" userId="0fb2e12a-39bf-40c5-a618-bf7194cbba97" providerId="ADAL" clId="{25F73C74-6D3C-4B7F-9603-585B98576767}" dt="2022-08-05T13:33:12.138" v="40" actId="47"/>
        <pc:sldMkLst>
          <pc:docMk/>
          <pc:sldMk cId="4076411040" sldId="782"/>
        </pc:sldMkLst>
      </pc:sldChg>
      <pc:sldChg chg="addSp delSp modSp del">
        <pc:chgData name="Mason Bichanich" userId="0fb2e12a-39bf-40c5-a618-bf7194cbba97" providerId="ADAL" clId="{25F73C74-6D3C-4B7F-9603-585B98576767}" dt="2022-08-05T13:33:25.579" v="43" actId="47"/>
        <pc:sldMkLst>
          <pc:docMk/>
          <pc:sldMk cId="1613380410" sldId="783"/>
        </pc:sldMkLst>
        <pc:spChg chg="del">
          <ac:chgData name="Mason Bichanich" userId="0fb2e12a-39bf-40c5-a618-bf7194cbba97" providerId="ADAL" clId="{25F73C74-6D3C-4B7F-9603-585B98576767}" dt="2022-08-05T13:31:52.525" v="19"/>
          <ac:spMkLst>
            <pc:docMk/>
            <pc:sldMk cId="1613380410" sldId="783"/>
            <ac:spMk id="3" creationId="{20FCF94B-7417-4386-97F5-BFAC4BC3DE36}"/>
          </ac:spMkLst>
        </pc:spChg>
        <pc:picChg chg="add mod">
          <ac:chgData name="Mason Bichanich" userId="0fb2e12a-39bf-40c5-a618-bf7194cbba97" providerId="ADAL" clId="{25F73C74-6D3C-4B7F-9603-585B98576767}" dt="2022-08-05T13:31:52.525" v="19"/>
          <ac:picMkLst>
            <pc:docMk/>
            <pc:sldMk cId="1613380410" sldId="783"/>
            <ac:picMk id="4" creationId="{00D28250-6582-3679-4BD4-40C03D4DE031}"/>
          </ac:picMkLst>
        </pc:picChg>
      </pc:sldChg>
      <pc:sldChg chg="modSp mod ord">
        <pc:chgData name="Mason Bichanich" userId="0fb2e12a-39bf-40c5-a618-bf7194cbba97" providerId="ADAL" clId="{25F73C74-6D3C-4B7F-9603-585B98576767}" dt="2022-08-05T14:58:28.331" v="992" actId="20577"/>
        <pc:sldMkLst>
          <pc:docMk/>
          <pc:sldMk cId="656707796" sldId="784"/>
        </pc:sldMkLst>
        <pc:spChg chg="mod">
          <ac:chgData name="Mason Bichanich" userId="0fb2e12a-39bf-40c5-a618-bf7194cbba97" providerId="ADAL" clId="{25F73C74-6D3C-4B7F-9603-585B98576767}" dt="2022-08-05T14:48:53" v="856" actId="20577"/>
          <ac:spMkLst>
            <pc:docMk/>
            <pc:sldMk cId="656707796" sldId="784"/>
            <ac:spMk id="2" creationId="{470C2AC2-EE57-47E7-A881-9941E2C36F99}"/>
          </ac:spMkLst>
        </pc:spChg>
        <pc:spChg chg="mod">
          <ac:chgData name="Mason Bichanich" userId="0fb2e12a-39bf-40c5-a618-bf7194cbba97" providerId="ADAL" clId="{25F73C74-6D3C-4B7F-9603-585B98576767}" dt="2022-08-05T14:58:28.331" v="992" actId="20577"/>
          <ac:spMkLst>
            <pc:docMk/>
            <pc:sldMk cId="656707796" sldId="784"/>
            <ac:spMk id="3" creationId="{B7F7299B-F116-4654-A9F4-12848ED9D4A4}"/>
          </ac:spMkLst>
        </pc:spChg>
      </pc:sldChg>
      <pc:sldChg chg="del">
        <pc:chgData name="Mason Bichanich" userId="0fb2e12a-39bf-40c5-a618-bf7194cbba97" providerId="ADAL" clId="{25F73C74-6D3C-4B7F-9603-585B98576767}" dt="2022-08-05T13:30:56.649" v="4" actId="47"/>
        <pc:sldMkLst>
          <pc:docMk/>
          <pc:sldMk cId="837220971" sldId="785"/>
        </pc:sldMkLst>
      </pc:sldChg>
      <pc:sldChg chg="addSp modSp new mod">
        <pc:chgData name="Mason Bichanich" userId="0fb2e12a-39bf-40c5-a618-bf7194cbba97" providerId="ADAL" clId="{25F73C74-6D3C-4B7F-9603-585B98576767}" dt="2022-08-05T14:21:17.853" v="726" actId="1076"/>
        <pc:sldMkLst>
          <pc:docMk/>
          <pc:sldMk cId="3689097305" sldId="785"/>
        </pc:sldMkLst>
        <pc:picChg chg="add mod">
          <ac:chgData name="Mason Bichanich" userId="0fb2e12a-39bf-40c5-a618-bf7194cbba97" providerId="ADAL" clId="{25F73C74-6D3C-4B7F-9603-585B98576767}" dt="2022-08-05T14:20:00.841" v="723" actId="1076"/>
          <ac:picMkLst>
            <pc:docMk/>
            <pc:sldMk cId="3689097305" sldId="785"/>
            <ac:picMk id="2" creationId="{5E5202E1-0172-1B27-FE4C-C5B5B15BBCB2}"/>
          </ac:picMkLst>
        </pc:picChg>
        <pc:picChg chg="add mod">
          <ac:chgData name="Mason Bichanich" userId="0fb2e12a-39bf-40c5-a618-bf7194cbba97" providerId="ADAL" clId="{25F73C74-6D3C-4B7F-9603-585B98576767}" dt="2022-08-05T14:21:17.853" v="726" actId="1076"/>
          <ac:picMkLst>
            <pc:docMk/>
            <pc:sldMk cId="3689097305" sldId="785"/>
            <ac:picMk id="3" creationId="{8B8AE22C-79DB-7D3F-5666-D4DF62C3A6EE}"/>
          </ac:picMkLst>
        </pc:picChg>
      </pc:sldChg>
      <pc:sldChg chg="addSp delSp modSp new mod">
        <pc:chgData name="Mason Bichanich" userId="0fb2e12a-39bf-40c5-a618-bf7194cbba97" providerId="ADAL" clId="{25F73C74-6D3C-4B7F-9603-585B98576767}" dt="2022-08-05T14:57:56.400" v="980" actId="14100"/>
        <pc:sldMkLst>
          <pc:docMk/>
          <pc:sldMk cId="2904828279" sldId="786"/>
        </pc:sldMkLst>
        <pc:spChg chg="del">
          <ac:chgData name="Mason Bichanich" userId="0fb2e12a-39bf-40c5-a618-bf7194cbba97" providerId="ADAL" clId="{25F73C74-6D3C-4B7F-9603-585B98576767}" dt="2022-08-05T13:37:54.241" v="78" actId="478"/>
          <ac:spMkLst>
            <pc:docMk/>
            <pc:sldMk cId="2904828279" sldId="786"/>
            <ac:spMk id="2" creationId="{4F16BC9F-670E-FD05-9EF8-D35C155B91F1}"/>
          </ac:spMkLst>
        </pc:spChg>
        <pc:spChg chg="del">
          <ac:chgData name="Mason Bichanich" userId="0fb2e12a-39bf-40c5-a618-bf7194cbba97" providerId="ADAL" clId="{25F73C74-6D3C-4B7F-9603-585B98576767}" dt="2022-08-05T13:37:53.036" v="77" actId="478"/>
          <ac:spMkLst>
            <pc:docMk/>
            <pc:sldMk cId="2904828279" sldId="786"/>
            <ac:spMk id="3" creationId="{C3271DCE-B64F-17A6-7A27-479BE2BE0F51}"/>
          </ac:spMkLst>
        </pc:spChg>
        <pc:spChg chg="add mod topLvl">
          <ac:chgData name="Mason Bichanich" userId="0fb2e12a-39bf-40c5-a618-bf7194cbba97" providerId="ADAL" clId="{25F73C74-6D3C-4B7F-9603-585B98576767}" dt="2022-08-05T14:46:40.115" v="839" actId="1076"/>
          <ac:spMkLst>
            <pc:docMk/>
            <pc:sldMk cId="2904828279" sldId="786"/>
            <ac:spMk id="15" creationId="{BC4029A0-A1D7-F251-73BE-CE5A8B27F43A}"/>
          </ac:spMkLst>
        </pc:spChg>
        <pc:spChg chg="add mod topLvl">
          <ac:chgData name="Mason Bichanich" userId="0fb2e12a-39bf-40c5-a618-bf7194cbba97" providerId="ADAL" clId="{25F73C74-6D3C-4B7F-9603-585B98576767}" dt="2022-08-05T14:46:36.964" v="838" actId="1076"/>
          <ac:spMkLst>
            <pc:docMk/>
            <pc:sldMk cId="2904828279" sldId="786"/>
            <ac:spMk id="23" creationId="{B30D6B7D-AA59-DAF4-0269-4CCD79AA9F11}"/>
          </ac:spMkLst>
        </pc:spChg>
        <pc:spChg chg="add mod topLvl">
          <ac:chgData name="Mason Bichanich" userId="0fb2e12a-39bf-40c5-a618-bf7194cbba97" providerId="ADAL" clId="{25F73C74-6D3C-4B7F-9603-585B98576767}" dt="2022-08-05T14:02:15.540" v="480" actId="164"/>
          <ac:spMkLst>
            <pc:docMk/>
            <pc:sldMk cId="2904828279" sldId="786"/>
            <ac:spMk id="25" creationId="{A587F6D9-B704-EBFF-38EC-40B0CF692EE2}"/>
          </ac:spMkLst>
        </pc:spChg>
        <pc:spChg chg="add mod topLvl">
          <ac:chgData name="Mason Bichanich" userId="0fb2e12a-39bf-40c5-a618-bf7194cbba97" providerId="ADAL" clId="{25F73C74-6D3C-4B7F-9603-585B98576767}" dt="2022-08-05T14:46:12.969" v="835" actId="1076"/>
          <ac:spMkLst>
            <pc:docMk/>
            <pc:sldMk cId="2904828279" sldId="786"/>
            <ac:spMk id="26" creationId="{5F32F897-F17D-0B0B-3BB2-401CB09510B3}"/>
          </ac:spMkLst>
        </pc:spChg>
        <pc:spChg chg="add mod topLvl">
          <ac:chgData name="Mason Bichanich" userId="0fb2e12a-39bf-40c5-a618-bf7194cbba97" providerId="ADAL" clId="{25F73C74-6D3C-4B7F-9603-585B98576767}" dt="2022-08-05T14:46:06.356" v="833" actId="1076"/>
          <ac:spMkLst>
            <pc:docMk/>
            <pc:sldMk cId="2904828279" sldId="786"/>
            <ac:spMk id="27" creationId="{80FD2494-E202-314A-ECD6-6E3E78BF62AB}"/>
          </ac:spMkLst>
        </pc:spChg>
        <pc:spChg chg="add mod topLvl">
          <ac:chgData name="Mason Bichanich" userId="0fb2e12a-39bf-40c5-a618-bf7194cbba97" providerId="ADAL" clId="{25F73C74-6D3C-4B7F-9603-585B98576767}" dt="2022-08-05T14:02:15.540" v="480" actId="164"/>
          <ac:spMkLst>
            <pc:docMk/>
            <pc:sldMk cId="2904828279" sldId="786"/>
            <ac:spMk id="34" creationId="{BBD2D51B-4DCD-E274-742A-ADBF1D9962BD}"/>
          </ac:spMkLst>
        </pc:spChg>
        <pc:spChg chg="add mod topLvl">
          <ac:chgData name="Mason Bichanich" userId="0fb2e12a-39bf-40c5-a618-bf7194cbba97" providerId="ADAL" clId="{25F73C74-6D3C-4B7F-9603-585B98576767}" dt="2022-08-05T13:58:53.759" v="459" actId="164"/>
          <ac:spMkLst>
            <pc:docMk/>
            <pc:sldMk cId="2904828279" sldId="786"/>
            <ac:spMk id="41" creationId="{4A97FCE3-8F07-3286-F175-5CE1C853E82A}"/>
          </ac:spMkLst>
        </pc:spChg>
        <pc:spChg chg="add mod topLvl">
          <ac:chgData name="Mason Bichanich" userId="0fb2e12a-39bf-40c5-a618-bf7194cbba97" providerId="ADAL" clId="{25F73C74-6D3C-4B7F-9603-585B98576767}" dt="2022-08-05T14:14:10.772" v="720" actId="1076"/>
          <ac:spMkLst>
            <pc:docMk/>
            <pc:sldMk cId="2904828279" sldId="786"/>
            <ac:spMk id="42" creationId="{5A7D47A3-729C-D80C-BAAE-E9F85D14C3A2}"/>
          </ac:spMkLst>
        </pc:spChg>
        <pc:spChg chg="add mod topLvl">
          <ac:chgData name="Mason Bichanich" userId="0fb2e12a-39bf-40c5-a618-bf7194cbba97" providerId="ADAL" clId="{25F73C74-6D3C-4B7F-9603-585B98576767}" dt="2022-08-05T13:58:53.759" v="459" actId="164"/>
          <ac:spMkLst>
            <pc:docMk/>
            <pc:sldMk cId="2904828279" sldId="786"/>
            <ac:spMk id="43" creationId="{943B3C29-B766-4B31-CDAD-559EBAFDEBFD}"/>
          </ac:spMkLst>
        </pc:spChg>
        <pc:spChg chg="add mod topLvl">
          <ac:chgData name="Mason Bichanich" userId="0fb2e12a-39bf-40c5-a618-bf7194cbba97" providerId="ADAL" clId="{25F73C74-6D3C-4B7F-9603-585B98576767}" dt="2022-08-05T13:58:53.759" v="459" actId="164"/>
          <ac:spMkLst>
            <pc:docMk/>
            <pc:sldMk cId="2904828279" sldId="786"/>
            <ac:spMk id="44" creationId="{76396750-4399-FEBE-9F05-9088FD81CD4D}"/>
          </ac:spMkLst>
        </pc:spChg>
        <pc:spChg chg="add mod topLvl">
          <ac:chgData name="Mason Bichanich" userId="0fb2e12a-39bf-40c5-a618-bf7194cbba97" providerId="ADAL" clId="{25F73C74-6D3C-4B7F-9603-585B98576767}" dt="2022-08-05T13:58:53.759" v="459" actId="164"/>
          <ac:spMkLst>
            <pc:docMk/>
            <pc:sldMk cId="2904828279" sldId="786"/>
            <ac:spMk id="47" creationId="{CEA74732-620A-5A31-2F63-9C8BE94AB3C3}"/>
          </ac:spMkLst>
        </pc:spChg>
        <pc:spChg chg="add del mod">
          <ac:chgData name="Mason Bichanich" userId="0fb2e12a-39bf-40c5-a618-bf7194cbba97" providerId="ADAL" clId="{25F73C74-6D3C-4B7F-9603-585B98576767}" dt="2022-08-05T13:56:00.514" v="376"/>
          <ac:spMkLst>
            <pc:docMk/>
            <pc:sldMk cId="2904828279" sldId="786"/>
            <ac:spMk id="48" creationId="{38785693-F56C-6A3B-0137-D3CE027909B6}"/>
          </ac:spMkLst>
        </pc:spChg>
        <pc:spChg chg="add mod topLvl">
          <ac:chgData name="Mason Bichanich" userId="0fb2e12a-39bf-40c5-a618-bf7194cbba97" providerId="ADAL" clId="{25F73C74-6D3C-4B7F-9603-585B98576767}" dt="2022-08-05T13:58:53.759" v="459" actId="164"/>
          <ac:spMkLst>
            <pc:docMk/>
            <pc:sldMk cId="2904828279" sldId="786"/>
            <ac:spMk id="51" creationId="{47DC6E2E-1A50-71C5-5515-1E624EFF0C33}"/>
          </ac:spMkLst>
        </pc:spChg>
        <pc:spChg chg="add mod topLvl">
          <ac:chgData name="Mason Bichanich" userId="0fb2e12a-39bf-40c5-a618-bf7194cbba97" providerId="ADAL" clId="{25F73C74-6D3C-4B7F-9603-585B98576767}" dt="2022-08-05T14:46:20.479" v="836" actId="1076"/>
          <ac:spMkLst>
            <pc:docMk/>
            <pc:sldMk cId="2904828279" sldId="786"/>
            <ac:spMk id="53" creationId="{8CAF6C92-71CF-5608-7AFC-B1702B982FE9}"/>
          </ac:spMkLst>
        </pc:spChg>
        <pc:spChg chg="add mod">
          <ac:chgData name="Mason Bichanich" userId="0fb2e12a-39bf-40c5-a618-bf7194cbba97" providerId="ADAL" clId="{25F73C74-6D3C-4B7F-9603-585B98576767}" dt="2022-08-05T14:03:32.164" v="490" actId="164"/>
          <ac:spMkLst>
            <pc:docMk/>
            <pc:sldMk cId="2904828279" sldId="786"/>
            <ac:spMk id="65" creationId="{F2B77E47-7DF9-DD15-1453-15E9EF76E5CB}"/>
          </ac:spMkLst>
        </pc:spChg>
        <pc:spChg chg="add mod">
          <ac:chgData name="Mason Bichanich" userId="0fb2e12a-39bf-40c5-a618-bf7194cbba97" providerId="ADAL" clId="{25F73C74-6D3C-4B7F-9603-585B98576767}" dt="2022-08-05T14:13:41.105" v="716" actId="1076"/>
          <ac:spMkLst>
            <pc:docMk/>
            <pc:sldMk cId="2904828279" sldId="786"/>
            <ac:spMk id="68" creationId="{7807CC05-6842-8BE6-D2B1-4EE2E61D416B}"/>
          </ac:spMkLst>
        </pc:spChg>
        <pc:spChg chg="add mod">
          <ac:chgData name="Mason Bichanich" userId="0fb2e12a-39bf-40c5-a618-bf7194cbba97" providerId="ADAL" clId="{25F73C74-6D3C-4B7F-9603-585B98576767}" dt="2022-08-05T14:13:55.777" v="718" actId="1076"/>
          <ac:spMkLst>
            <pc:docMk/>
            <pc:sldMk cId="2904828279" sldId="786"/>
            <ac:spMk id="69" creationId="{4120BE2A-9BB1-8109-F2E3-30695837D130}"/>
          </ac:spMkLst>
        </pc:spChg>
        <pc:grpChg chg="add del mod topLvl">
          <ac:chgData name="Mason Bichanich" userId="0fb2e12a-39bf-40c5-a618-bf7194cbba97" providerId="ADAL" clId="{25F73C74-6D3C-4B7F-9603-585B98576767}" dt="2022-08-05T14:00:45.686" v="470" actId="165"/>
          <ac:grpSpMkLst>
            <pc:docMk/>
            <pc:sldMk cId="2904828279" sldId="786"/>
            <ac:grpSpMk id="14" creationId="{7B576FBC-8ADD-FB6D-3AFA-D7A77686C02F}"/>
          </ac:grpSpMkLst>
        </pc:grpChg>
        <pc:grpChg chg="add del mod topLvl">
          <ac:chgData name="Mason Bichanich" userId="0fb2e12a-39bf-40c5-a618-bf7194cbba97" providerId="ADAL" clId="{25F73C74-6D3C-4B7F-9603-585B98576767}" dt="2022-08-05T14:00:39.016" v="469" actId="165"/>
          <ac:grpSpMkLst>
            <pc:docMk/>
            <pc:sldMk cId="2904828279" sldId="786"/>
            <ac:grpSpMk id="16" creationId="{C814260C-54C7-D967-C339-336C82E508A8}"/>
          </ac:grpSpMkLst>
        </pc:grpChg>
        <pc:grpChg chg="add del mod topLvl">
          <ac:chgData name="Mason Bichanich" userId="0fb2e12a-39bf-40c5-a618-bf7194cbba97" providerId="ADAL" clId="{25F73C74-6D3C-4B7F-9603-585B98576767}" dt="2022-08-05T14:00:29.270" v="468" actId="165"/>
          <ac:grpSpMkLst>
            <pc:docMk/>
            <pc:sldMk cId="2904828279" sldId="786"/>
            <ac:grpSpMk id="24" creationId="{1FE16BF5-0EB3-F4B2-1288-C590A689F28B}"/>
          </ac:grpSpMkLst>
        </pc:grpChg>
        <pc:grpChg chg="add del mod topLvl">
          <ac:chgData name="Mason Bichanich" userId="0fb2e12a-39bf-40c5-a618-bf7194cbba97" providerId="ADAL" clId="{25F73C74-6D3C-4B7F-9603-585B98576767}" dt="2022-08-05T14:00:21.795" v="467" actId="165"/>
          <ac:grpSpMkLst>
            <pc:docMk/>
            <pc:sldMk cId="2904828279" sldId="786"/>
            <ac:grpSpMk id="31" creationId="{9BA62CD6-B77C-6310-28B2-B1F6C85110E5}"/>
          </ac:grpSpMkLst>
        </pc:grpChg>
        <pc:grpChg chg="add del mod ord topLvl">
          <ac:chgData name="Mason Bichanich" userId="0fb2e12a-39bf-40c5-a618-bf7194cbba97" providerId="ADAL" clId="{25F73C74-6D3C-4B7F-9603-585B98576767}" dt="2022-08-05T14:00:12.769" v="466" actId="165"/>
          <ac:grpSpMkLst>
            <pc:docMk/>
            <pc:sldMk cId="2904828279" sldId="786"/>
            <ac:grpSpMk id="35" creationId="{E9D75BB3-3CDB-7D39-61B8-7E9C5B0E5A80}"/>
          </ac:grpSpMkLst>
        </pc:grpChg>
        <pc:grpChg chg="add del mod">
          <ac:chgData name="Mason Bichanich" userId="0fb2e12a-39bf-40c5-a618-bf7194cbba97" providerId="ADAL" clId="{25F73C74-6D3C-4B7F-9603-585B98576767}" dt="2022-08-05T13:58:46.255" v="458" actId="165"/>
          <ac:grpSpMkLst>
            <pc:docMk/>
            <pc:sldMk cId="2904828279" sldId="786"/>
            <ac:grpSpMk id="54" creationId="{E4DA2B57-A63F-B6CA-3D1D-8809BEB638DA}"/>
          </ac:grpSpMkLst>
        </pc:grpChg>
        <pc:grpChg chg="add mod">
          <ac:chgData name="Mason Bichanich" userId="0fb2e12a-39bf-40c5-a618-bf7194cbba97" providerId="ADAL" clId="{25F73C74-6D3C-4B7F-9603-585B98576767}" dt="2022-08-05T14:03:32.164" v="490" actId="164"/>
          <ac:grpSpMkLst>
            <pc:docMk/>
            <pc:sldMk cId="2904828279" sldId="786"/>
            <ac:grpSpMk id="55" creationId="{D2D7A6D0-BA03-289B-BF30-052F1FA13698}"/>
          </ac:grpSpMkLst>
        </pc:grpChg>
        <pc:grpChg chg="add mod">
          <ac:chgData name="Mason Bichanich" userId="0fb2e12a-39bf-40c5-a618-bf7194cbba97" providerId="ADAL" clId="{25F73C74-6D3C-4B7F-9603-585B98576767}" dt="2022-08-05T14:03:32.164" v="490" actId="164"/>
          <ac:grpSpMkLst>
            <pc:docMk/>
            <pc:sldMk cId="2904828279" sldId="786"/>
            <ac:grpSpMk id="60" creationId="{C753E0C6-2E5E-72DF-3F8E-7755682B98F3}"/>
          </ac:grpSpMkLst>
        </pc:grpChg>
        <pc:grpChg chg="add mod">
          <ac:chgData name="Mason Bichanich" userId="0fb2e12a-39bf-40c5-a618-bf7194cbba97" providerId="ADAL" clId="{25F73C74-6D3C-4B7F-9603-585B98576767}" dt="2022-08-05T14:46:31.040" v="837" actId="1076"/>
          <ac:grpSpMkLst>
            <pc:docMk/>
            <pc:sldMk cId="2904828279" sldId="786"/>
            <ac:grpSpMk id="67" creationId="{A916D61E-76F1-AC9E-1A68-B372FE5A759E}"/>
          </ac:grpSpMkLst>
        </pc:grpChg>
        <pc:picChg chg="add del mod">
          <ac:chgData name="Mason Bichanich" userId="0fb2e12a-39bf-40c5-a618-bf7194cbba97" providerId="ADAL" clId="{25F73C74-6D3C-4B7F-9603-585B98576767}" dt="2022-08-05T13:36:41.910" v="67" actId="478"/>
          <ac:picMkLst>
            <pc:docMk/>
            <pc:sldMk cId="2904828279" sldId="786"/>
            <ac:picMk id="5" creationId="{820EF8A2-541C-68B6-FD17-791A4FD55750}"/>
          </ac:picMkLst>
        </pc:picChg>
        <pc:picChg chg="add del mod">
          <ac:chgData name="Mason Bichanich" userId="0fb2e12a-39bf-40c5-a618-bf7194cbba97" providerId="ADAL" clId="{25F73C74-6D3C-4B7F-9603-585B98576767}" dt="2022-08-05T13:37:22.216" v="71" actId="478"/>
          <ac:picMkLst>
            <pc:docMk/>
            <pc:sldMk cId="2904828279" sldId="786"/>
            <ac:picMk id="7" creationId="{0B88B3B8-704F-3508-31C8-EA031D62AE67}"/>
          </ac:picMkLst>
        </pc:picChg>
        <pc:picChg chg="add mod topLvl">
          <ac:chgData name="Mason Bichanich" userId="0fb2e12a-39bf-40c5-a618-bf7194cbba97" providerId="ADAL" clId="{25F73C74-6D3C-4B7F-9603-585B98576767}" dt="2022-08-05T14:02:19.314" v="481" actId="1076"/>
          <ac:picMkLst>
            <pc:docMk/>
            <pc:sldMk cId="2904828279" sldId="786"/>
            <ac:picMk id="9" creationId="{F3389DCF-733D-36A1-2AAB-91B2D0251A40}"/>
          </ac:picMkLst>
        </pc:picChg>
        <pc:picChg chg="add mod topLvl">
          <ac:chgData name="Mason Bichanich" userId="0fb2e12a-39bf-40c5-a618-bf7194cbba97" providerId="ADAL" clId="{25F73C74-6D3C-4B7F-9603-585B98576767}" dt="2022-08-05T14:56:30.500" v="973" actId="14100"/>
          <ac:picMkLst>
            <pc:docMk/>
            <pc:sldMk cId="2904828279" sldId="786"/>
            <ac:picMk id="38" creationId="{A11C1B8A-8E7F-351F-D821-268AF1D6BE2F}"/>
          </ac:picMkLst>
        </pc:picChg>
        <pc:picChg chg="add del">
          <ac:chgData name="Mason Bichanich" userId="0fb2e12a-39bf-40c5-a618-bf7194cbba97" providerId="ADAL" clId="{25F73C74-6D3C-4B7F-9603-585B98576767}" dt="2022-08-05T13:53:40.945" v="347" actId="478"/>
          <ac:picMkLst>
            <pc:docMk/>
            <pc:sldMk cId="2904828279" sldId="786"/>
            <ac:picMk id="40" creationId="{6079B0E5-78C8-E59C-C030-939F67B5EE78}"/>
          </ac:picMkLst>
        </pc:picChg>
        <pc:cxnChg chg="add mod topLvl">
          <ac:chgData name="Mason Bichanich" userId="0fb2e12a-39bf-40c5-a618-bf7194cbba97" providerId="ADAL" clId="{25F73C74-6D3C-4B7F-9603-585B98576767}" dt="2022-08-05T14:57:56.400" v="980" actId="14100"/>
          <ac:cxnSpMkLst>
            <pc:docMk/>
            <pc:sldMk cId="2904828279" sldId="786"/>
            <ac:cxnSpMk id="11" creationId="{0018607A-0C3F-B58C-86CD-95BD6971F182}"/>
          </ac:cxnSpMkLst>
        </pc:cxnChg>
        <pc:cxnChg chg="add mod topLvl">
          <ac:chgData name="Mason Bichanich" userId="0fb2e12a-39bf-40c5-a618-bf7194cbba97" providerId="ADAL" clId="{25F73C74-6D3C-4B7F-9603-585B98576767}" dt="2022-08-05T14:02:15.540" v="480" actId="164"/>
          <ac:cxnSpMkLst>
            <pc:docMk/>
            <pc:sldMk cId="2904828279" sldId="786"/>
            <ac:cxnSpMk id="20" creationId="{676DA998-7DD6-7984-F9BD-BA11E6705DDA}"/>
          </ac:cxnSpMkLst>
        </pc:cxnChg>
        <pc:cxnChg chg="add mod topLvl">
          <ac:chgData name="Mason Bichanich" userId="0fb2e12a-39bf-40c5-a618-bf7194cbba97" providerId="ADAL" clId="{25F73C74-6D3C-4B7F-9603-585B98576767}" dt="2022-08-05T14:02:15.540" v="480" actId="164"/>
          <ac:cxnSpMkLst>
            <pc:docMk/>
            <pc:sldMk cId="2904828279" sldId="786"/>
            <ac:cxnSpMk id="28" creationId="{5DB18FC8-00B8-F5A6-6523-7B605578EA0E}"/>
          </ac:cxnSpMkLst>
        </pc:cxnChg>
        <pc:cxnChg chg="add mod topLvl">
          <ac:chgData name="Mason Bichanich" userId="0fb2e12a-39bf-40c5-a618-bf7194cbba97" providerId="ADAL" clId="{25F73C74-6D3C-4B7F-9603-585B98576767}" dt="2022-08-05T14:02:15.540" v="480" actId="164"/>
          <ac:cxnSpMkLst>
            <pc:docMk/>
            <pc:sldMk cId="2904828279" sldId="786"/>
            <ac:cxnSpMk id="32" creationId="{BD37DBF6-6956-FAE5-7209-BB21C85943F5}"/>
          </ac:cxnSpMkLst>
        </pc:cxnChg>
        <pc:cxnChg chg="add mod topLvl">
          <ac:chgData name="Mason Bichanich" userId="0fb2e12a-39bf-40c5-a618-bf7194cbba97" providerId="ADAL" clId="{25F73C74-6D3C-4B7F-9603-585B98576767}" dt="2022-08-05T13:58:53.759" v="459" actId="164"/>
          <ac:cxnSpMkLst>
            <pc:docMk/>
            <pc:sldMk cId="2904828279" sldId="786"/>
            <ac:cxnSpMk id="45" creationId="{B676E770-F747-9DB0-2654-3A5B246F8B19}"/>
          </ac:cxnSpMkLst>
        </pc:cxnChg>
        <pc:cxnChg chg="add mod topLvl">
          <ac:chgData name="Mason Bichanich" userId="0fb2e12a-39bf-40c5-a618-bf7194cbba97" providerId="ADAL" clId="{25F73C74-6D3C-4B7F-9603-585B98576767}" dt="2022-08-05T13:58:53.759" v="459" actId="164"/>
          <ac:cxnSpMkLst>
            <pc:docMk/>
            <pc:sldMk cId="2904828279" sldId="786"/>
            <ac:cxnSpMk id="49" creationId="{5D7CD753-F7B8-F7E7-88B6-B1DDF31FFD90}"/>
          </ac:cxnSpMkLst>
        </pc:cxnChg>
        <pc:cxnChg chg="add mod">
          <ac:chgData name="Mason Bichanich" userId="0fb2e12a-39bf-40c5-a618-bf7194cbba97" providerId="ADAL" clId="{25F73C74-6D3C-4B7F-9603-585B98576767}" dt="2022-08-05T14:03:32.164" v="490" actId="164"/>
          <ac:cxnSpMkLst>
            <pc:docMk/>
            <pc:sldMk cId="2904828279" sldId="786"/>
            <ac:cxnSpMk id="57" creationId="{94FA8BD2-E582-EA1B-FE6C-176A7C820C0C}"/>
          </ac:cxnSpMkLst>
        </pc:cxnChg>
        <pc:cxnChg chg="add mod">
          <ac:chgData name="Mason Bichanich" userId="0fb2e12a-39bf-40c5-a618-bf7194cbba97" providerId="ADAL" clId="{25F73C74-6D3C-4B7F-9603-585B98576767}" dt="2022-08-05T14:03:32.164" v="490" actId="164"/>
          <ac:cxnSpMkLst>
            <pc:docMk/>
            <pc:sldMk cId="2904828279" sldId="786"/>
            <ac:cxnSpMk id="59" creationId="{10FEB945-6A42-9DEF-4D97-935DCA0BDD70}"/>
          </ac:cxnSpMkLst>
        </pc:cxnChg>
      </pc:sldChg>
      <pc:sldChg chg="del">
        <pc:chgData name="Mason Bichanich" userId="0fb2e12a-39bf-40c5-a618-bf7194cbba97" providerId="ADAL" clId="{25F73C74-6D3C-4B7F-9603-585B98576767}" dt="2022-08-05T13:31:22.107" v="7" actId="47"/>
        <pc:sldMkLst>
          <pc:docMk/>
          <pc:sldMk cId="3847628768" sldId="786"/>
        </pc:sldMkLst>
      </pc:sldChg>
      <pc:sldChg chg="del">
        <pc:chgData name="Mason Bichanich" userId="0fb2e12a-39bf-40c5-a618-bf7194cbba97" providerId="ADAL" clId="{25F73C74-6D3C-4B7F-9603-585B98576767}" dt="2022-08-05T13:31:21.425" v="6" actId="47"/>
        <pc:sldMkLst>
          <pc:docMk/>
          <pc:sldMk cId="1989565390" sldId="787"/>
        </pc:sldMkLst>
      </pc:sldChg>
      <pc:sldChg chg="del">
        <pc:chgData name="Mason Bichanich" userId="0fb2e12a-39bf-40c5-a618-bf7194cbba97" providerId="ADAL" clId="{25F73C74-6D3C-4B7F-9603-585B98576767}" dt="2022-08-05T13:31:22.880" v="8" actId="47"/>
        <pc:sldMkLst>
          <pc:docMk/>
          <pc:sldMk cId="1229926854" sldId="788"/>
        </pc:sldMkLst>
      </pc:sldChg>
      <pc:sldMasterChg chg="del delSldLayout">
        <pc:chgData name="Mason Bichanich" userId="0fb2e12a-39bf-40c5-a618-bf7194cbba97" providerId="ADAL" clId="{25F73C74-6D3C-4B7F-9603-585B98576767}" dt="2022-08-05T13:31:22.880" v="8" actId="47"/>
        <pc:sldMasterMkLst>
          <pc:docMk/>
          <pc:sldMasterMk cId="3455425142" sldId="2147483648"/>
        </pc:sldMasterMkLst>
        <pc:sldLayoutChg chg="del">
          <pc:chgData name="Mason Bichanich" userId="0fb2e12a-39bf-40c5-a618-bf7194cbba97" providerId="ADAL" clId="{25F73C74-6D3C-4B7F-9603-585B98576767}" dt="2022-08-05T13:31:22.880" v="8" actId="47"/>
          <pc:sldLayoutMkLst>
            <pc:docMk/>
            <pc:sldMasterMk cId="3455425142" sldId="2147483648"/>
            <pc:sldLayoutMk cId="1952988069" sldId="2147483650"/>
          </pc:sldLayoutMkLst>
        </pc:sldLayoutChg>
        <pc:sldLayoutChg chg="del">
          <pc:chgData name="Mason Bichanich" userId="0fb2e12a-39bf-40c5-a618-bf7194cbba97" providerId="ADAL" clId="{25F73C74-6D3C-4B7F-9603-585B98576767}" dt="2022-08-05T13:31:22.880" v="8" actId="47"/>
          <pc:sldLayoutMkLst>
            <pc:docMk/>
            <pc:sldMasterMk cId="3455425142" sldId="2147483648"/>
            <pc:sldLayoutMk cId="1363416283" sldId="2147483652"/>
          </pc:sldLayoutMkLst>
        </pc:sldLayoutChg>
      </pc:sldMaster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90807CC-97CE-45DA-AA09-D32E345AA6C7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91B161-7564-4496-BE1F-4D76FF562F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881195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365898-136E-4E21-8300-40B4EF31052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D1879A9-2A28-4016-8EF5-21752B3547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6FAC7B1-52FC-4A80-BBC6-79CB953F3A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DEE407-2700-45EF-84E5-CB16A99495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FB758-41E8-4FB6-90D5-76B3619B95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0762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6DFA069-EADD-44CB-93D7-CA8B457855F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ECFBBAE-A4CD-4727-A003-18ACD07A179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6C3717F-8914-449C-976A-57D19FBC47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3BDEF6B-2A46-49CB-A454-EB41B010A2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7C0F80-5A66-4829-B6E6-6A26A890AB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83170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9DB798C-F1A6-492F-9DEE-A77EB6C387E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67216FE-A2EE-4F2D-82D1-C711F6C1FA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CED32ED-B0A1-4DE9-89D7-EDEFD4DDC7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05C823F-136B-4E30-B2FE-49186345CE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B4D419-EBE0-4C53-BE30-299E697E3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4217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24378E-950A-45CB-A480-EB3F01709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251472-6585-45D1-805B-75ADF9071DB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234C03A-7722-4545-8BDE-D2E86337F2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60694EB-B241-41DE-B70F-1E4ACED512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AFB0B2-6469-4E91-A455-52FE8BA9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9344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457E2B-5325-4EC0-8E73-CFBBCA51D0D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2CD6B8-1AD4-41C5-B2D9-5600F733D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560D88A-7341-4A01-B38F-DD34D6A2DB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831A5D-81C0-4BA5-8B1F-1425854E82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82477A7-6A61-4177-9128-E7C9C6313A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426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864FFC-A11C-4FBD-9193-9A2FD15AB6A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03DC3AA-6331-437E-9F6C-37FE44519D56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24FE9E5-CC8E-43B1-911C-FC716B14CE1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B88DB6B-A20D-4171-9F66-C640E2FC2E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3F9ECF5-AE4B-429A-8C00-50A06B5AB1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8EF378-DE90-40FE-B86C-4E1FA05DB3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77603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CD0F71-40FC-4C73-8044-9C59B31EFC9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74EF07E-6496-46D1-9738-7C24348564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C020E8F-A3D9-4355-AA76-1A59CE10D4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67D4F7F-0575-48F2-8C04-AD2941B97B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E9AF2C5F-C5EF-495E-B66B-6DCC9D8A516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8382B65-117A-47D8-880C-F0F1D021D6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8437AF4-B0E9-48CA-991D-6132669610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BCEB7C8-0B99-46DC-AB5D-0AF436DC31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73699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AD9CD9-6081-4BE7-80C1-6700E79226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CD58AC1-BC93-4664-8AE9-F05BE02FEB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8117AD1-4B66-436D-AC3E-10D6409557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7D9400C-9149-41E7-97DA-B2FF581232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380567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DF614BF-DAD8-431D-BAF4-FD8AD33982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4784115-1957-4EC6-A7B8-451241A2DB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A97BB0F7-1878-4968-9BDA-28AE6BA25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815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D24FA7-A2B9-40EC-8319-9324B478B6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A12997-CA58-4F12-A4BE-1F3BCF7C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141865E-35A5-4164-9633-10D5043164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4BE70E4-A5CC-4FC3-BD5D-C03019AB6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6730E68-F8CE-4607-AAF1-B86CA2A5E5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9C97D37-82F1-40C0-A2C1-B72ED720F6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7305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A52594-96F3-4A7E-907A-BFA9628B3A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4E72012-8AAA-46F5-8268-B219652759A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F638127-52B1-46B1-A43D-4BE3FE50BF4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CBAB79D-10E3-4601-951A-DDDB90BC7A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05B68D8-1C81-4D3D-9A18-E099C11E38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CD06A10-CD7C-42E0-8C2A-F8B13B79DE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7389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F86AD6-410F-4A37-82E4-3A1FDEC80D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3E395B-63BE-4AD4-8389-09A6CBAC4E8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48D6DA-5437-4A81-9445-248EC7ABEA20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E565F7-B36D-44C7-A115-EE009023CA0A}" type="datetimeFigureOut">
              <a:rPr lang="en-US" smtClean="0"/>
              <a:t>8/15/2022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601430D-81E3-409C-819C-0583D6F142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F229CB-A6D9-4A63-A31C-56A0617BAE9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B64C9F-BA2B-4BE6-BBFA-5C9F2085A60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14447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2" r:id="rId2"/>
    <p:sldLayoutId id="2147483651" r:id="rId3"/>
    <p:sldLayoutId id="2147483661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0C2AC2-EE57-47E7-A881-9941E2C36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ADV Measurements </a:t>
            </a:r>
            <a:br>
              <a:rPr lang="en-US" dirty="0"/>
            </a:br>
            <a:r>
              <a:rPr lang="en-US" dirty="0"/>
              <a:t>4-9 Nov 2021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7F7299B-F116-4654-A9F4-12848ED9D4A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Mason Bichanich and Dr. Martin Wosnik</a:t>
            </a:r>
          </a:p>
          <a:p>
            <a:r>
              <a:rPr lang="en-US" dirty="0"/>
              <a:t>University of New Hampshire (UNH), Atlantic Marine Energy Center (AMEC)</a:t>
            </a:r>
          </a:p>
        </p:txBody>
      </p:sp>
    </p:spTree>
    <p:extLst>
      <p:ext uri="{BB962C8B-B14F-4D97-AF65-F5344CB8AC3E}">
        <p14:creationId xmlns:p14="http://schemas.microsoft.com/office/powerpoint/2010/main" val="6567077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7" name="Group 66">
            <a:extLst>
              <a:ext uri="{FF2B5EF4-FFF2-40B4-BE49-F238E27FC236}">
                <a16:creationId xmlns:a16="http://schemas.microsoft.com/office/drawing/2014/main" id="{A916D61E-76F1-AC9E-1A68-B372FE5A759E}"/>
              </a:ext>
            </a:extLst>
          </p:cNvPr>
          <p:cNvGrpSpPr/>
          <p:nvPr/>
        </p:nvGrpSpPr>
        <p:grpSpPr>
          <a:xfrm>
            <a:off x="1677590" y="731620"/>
            <a:ext cx="9889955" cy="5726474"/>
            <a:chOff x="543153" y="55736"/>
            <a:chExt cx="11817408" cy="6748536"/>
          </a:xfrm>
        </p:grpSpPr>
        <p:grpSp>
          <p:nvGrpSpPr>
            <p:cNvPr id="55" name="Group 54">
              <a:extLst>
                <a:ext uri="{FF2B5EF4-FFF2-40B4-BE49-F238E27FC236}">
                  <a16:creationId xmlns:a16="http://schemas.microsoft.com/office/drawing/2014/main" id="{D2D7A6D0-BA03-289B-BF30-052F1FA13698}"/>
                </a:ext>
              </a:extLst>
            </p:cNvPr>
            <p:cNvGrpSpPr/>
            <p:nvPr/>
          </p:nvGrpSpPr>
          <p:grpSpPr>
            <a:xfrm>
              <a:off x="3760869" y="55736"/>
              <a:ext cx="8599692" cy="4584395"/>
              <a:chOff x="3816013" y="265159"/>
              <a:chExt cx="8599692" cy="4584395"/>
            </a:xfrm>
          </p:grpSpPr>
          <p:pic>
            <p:nvPicPr>
              <p:cNvPr id="38" name="Picture 37">
                <a:extLst>
                  <a:ext uri="{FF2B5EF4-FFF2-40B4-BE49-F238E27FC236}">
                    <a16:creationId xmlns:a16="http://schemas.microsoft.com/office/drawing/2014/main" id="{A11C1B8A-8E7F-351F-D821-268AF1D6BE2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816013" y="265159"/>
                <a:ext cx="8414158" cy="4584395"/>
              </a:xfrm>
              <a:prstGeom prst="rect">
                <a:avLst/>
              </a:prstGeom>
            </p:spPr>
          </p:pic>
          <p:sp>
            <p:nvSpPr>
              <p:cNvPr id="41" name="TextBox 40">
                <a:extLst>
                  <a:ext uri="{FF2B5EF4-FFF2-40B4-BE49-F238E27FC236}">
                    <a16:creationId xmlns:a16="http://schemas.microsoft.com/office/drawing/2014/main" id="{4A97FCE3-8F07-3286-F175-5CE1C853E82A}"/>
                  </a:ext>
                </a:extLst>
              </p:cNvPr>
              <p:cNvSpPr txBox="1"/>
              <p:nvPr/>
            </p:nvSpPr>
            <p:spPr>
              <a:xfrm>
                <a:off x="9632691" y="2467473"/>
                <a:ext cx="1663878" cy="31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Kittery, ME</a:t>
                </a:r>
              </a:p>
            </p:txBody>
          </p:sp>
          <p:sp>
            <p:nvSpPr>
              <p:cNvPr id="42" name="TextBox 41">
                <a:extLst>
                  <a:ext uri="{FF2B5EF4-FFF2-40B4-BE49-F238E27FC236}">
                    <a16:creationId xmlns:a16="http://schemas.microsoft.com/office/drawing/2014/main" id="{5A7D47A3-729C-D80C-BAAE-E9F85D14C3A2}"/>
                  </a:ext>
                </a:extLst>
              </p:cNvPr>
              <p:cNvSpPr txBox="1"/>
              <p:nvPr/>
            </p:nvSpPr>
            <p:spPr>
              <a:xfrm>
                <a:off x="8164385" y="3123402"/>
                <a:ext cx="1663878" cy="36270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Portsmouth, NH</a:t>
                </a:r>
              </a:p>
            </p:txBody>
          </p:sp>
          <p:sp>
            <p:nvSpPr>
              <p:cNvPr id="43" name="TextBox 42">
                <a:extLst>
                  <a:ext uri="{FF2B5EF4-FFF2-40B4-BE49-F238E27FC236}">
                    <a16:creationId xmlns:a16="http://schemas.microsoft.com/office/drawing/2014/main" id="{943B3C29-B766-4B31-CDAD-559EBAFDEBFD}"/>
                  </a:ext>
                </a:extLst>
              </p:cNvPr>
              <p:cNvSpPr txBox="1"/>
              <p:nvPr/>
            </p:nvSpPr>
            <p:spPr>
              <a:xfrm>
                <a:off x="5614877" y="3384067"/>
                <a:ext cx="114421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Great Bay</a:t>
                </a:r>
              </a:p>
            </p:txBody>
          </p:sp>
          <p:sp>
            <p:nvSpPr>
              <p:cNvPr id="44" name="TextBox 43">
                <a:extLst>
                  <a:ext uri="{FF2B5EF4-FFF2-40B4-BE49-F238E27FC236}">
                    <a16:creationId xmlns:a16="http://schemas.microsoft.com/office/drawing/2014/main" id="{76396750-4399-FEBE-9F05-9088FD81CD4D}"/>
                  </a:ext>
                </a:extLst>
              </p:cNvPr>
              <p:cNvSpPr txBox="1"/>
              <p:nvPr/>
            </p:nvSpPr>
            <p:spPr>
              <a:xfrm>
                <a:off x="11109158" y="4290057"/>
                <a:ext cx="130654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Gulf of Maine</a:t>
                </a:r>
              </a:p>
            </p:txBody>
          </p:sp>
          <p:cxnSp>
            <p:nvCxnSpPr>
              <p:cNvPr id="45" name="Straight Arrow Connector 44">
                <a:extLst>
                  <a:ext uri="{FF2B5EF4-FFF2-40B4-BE49-F238E27FC236}">
                    <a16:creationId xmlns:a16="http://schemas.microsoft.com/office/drawing/2014/main" id="{B676E770-F747-9DB0-2654-3A5B246F8B1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9781563" y="3070646"/>
                <a:ext cx="588804" cy="19450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EA74732-620A-5A31-2F63-9C8BE94AB3C3}"/>
                  </a:ext>
                </a:extLst>
              </p:cNvPr>
              <p:cNvSpPr txBox="1"/>
              <p:nvPr/>
            </p:nvSpPr>
            <p:spPr>
              <a:xfrm>
                <a:off x="10303352" y="3159618"/>
                <a:ext cx="1663878" cy="23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Memorial Bridge</a:t>
                </a:r>
              </a:p>
            </p:txBody>
          </p:sp>
          <p:cxnSp>
            <p:nvCxnSpPr>
              <p:cNvPr id="49" name="Straight Arrow Connector 48">
                <a:extLst>
                  <a:ext uri="{FF2B5EF4-FFF2-40B4-BE49-F238E27FC236}">
                    <a16:creationId xmlns:a16="http://schemas.microsoft.com/office/drawing/2014/main" id="{5D7CD753-F7B8-F7E7-88B6-B1DDF31FFD9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4310973" y="796056"/>
                <a:ext cx="714033" cy="682140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id="{47DC6E2E-1A50-71C5-5515-1E624EFF0C33}"/>
                  </a:ext>
                </a:extLst>
              </p:cNvPr>
              <p:cNvSpPr txBox="1"/>
              <p:nvPr/>
            </p:nvSpPr>
            <p:spPr>
              <a:xfrm>
                <a:off x="3969880" y="1481962"/>
                <a:ext cx="2441197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University of New Hampshire</a:t>
                </a:r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8CAF6C92-71CF-5608-7AFC-B1702B982FE9}"/>
                  </a:ext>
                </a:extLst>
              </p:cNvPr>
              <p:cNvSpPr txBox="1"/>
              <p:nvPr/>
            </p:nvSpPr>
            <p:spPr>
              <a:xfrm rot="2547631">
                <a:off x="7814945" y="2110638"/>
                <a:ext cx="2223082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>
                    <a:solidFill>
                      <a:schemeClr val="bg1"/>
                    </a:solidFill>
                  </a:rPr>
                  <a:t>Piscataqua River</a:t>
                </a:r>
              </a:p>
            </p:txBody>
          </p:sp>
        </p:grpSp>
        <p:grpSp>
          <p:nvGrpSpPr>
            <p:cNvPr id="60" name="Group 59">
              <a:extLst>
                <a:ext uri="{FF2B5EF4-FFF2-40B4-BE49-F238E27FC236}">
                  <a16:creationId xmlns:a16="http://schemas.microsoft.com/office/drawing/2014/main" id="{C753E0C6-2E5E-72DF-3F8E-7755682B98F3}"/>
                </a:ext>
              </a:extLst>
            </p:cNvPr>
            <p:cNvGrpSpPr/>
            <p:nvPr/>
          </p:nvGrpSpPr>
          <p:grpSpPr>
            <a:xfrm>
              <a:off x="543153" y="2986370"/>
              <a:ext cx="4426709" cy="3817902"/>
              <a:chOff x="543153" y="2986370"/>
              <a:chExt cx="4426709" cy="3817902"/>
            </a:xfrm>
          </p:grpSpPr>
          <p:pic>
            <p:nvPicPr>
              <p:cNvPr id="9" name="Picture 8">
                <a:extLst>
                  <a:ext uri="{FF2B5EF4-FFF2-40B4-BE49-F238E27FC236}">
                    <a16:creationId xmlns:a16="http://schemas.microsoft.com/office/drawing/2014/main" id="{F3389DCF-733D-36A1-2AAB-91B2D0251A4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543153" y="2986370"/>
                <a:ext cx="4258381" cy="3817902"/>
              </a:xfrm>
              <a:prstGeom prst="rect">
                <a:avLst/>
              </a:prstGeom>
              <a:ln w="38100" cap="sq">
                <a:solidFill>
                  <a:srgbClr val="FF0000"/>
                </a:solidFill>
                <a:prstDash val="solid"/>
                <a:miter lim="800000"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</p:pic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0018607A-0C3F-B58C-86CD-95BD6971F182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226275" y="5430033"/>
                <a:ext cx="563180" cy="402537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accent4"/>
              </a:lnRef>
              <a:fillRef idx="0">
                <a:schemeClr val="accent4"/>
              </a:fillRef>
              <a:effectRef idx="2">
                <a:schemeClr val="accent4"/>
              </a:effectRef>
              <a:fontRef idx="minor">
                <a:schemeClr val="tx1"/>
              </a:fontRef>
            </p:style>
          </p:cxnSp>
          <p:sp>
            <p:nvSpPr>
              <p:cNvPr id="15" name="TextBox 14">
                <a:extLst>
                  <a:ext uri="{FF2B5EF4-FFF2-40B4-BE49-F238E27FC236}">
                    <a16:creationId xmlns:a16="http://schemas.microsoft.com/office/drawing/2014/main" id="{BC4029A0-A1D7-F251-73BE-CE5A8B27F43A}"/>
                  </a:ext>
                </a:extLst>
              </p:cNvPr>
              <p:cNvSpPr txBox="1"/>
              <p:nvPr/>
            </p:nvSpPr>
            <p:spPr>
              <a:xfrm>
                <a:off x="2404095" y="5740429"/>
                <a:ext cx="1918562" cy="2426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050" dirty="0">
                    <a:solidFill>
                      <a:schemeClr val="bg1"/>
                    </a:solidFill>
                  </a:rPr>
                  <a:t>Deployment Site</a:t>
                </a:r>
              </a:p>
            </p:txBody>
          </p:sp>
          <p:cxnSp>
            <p:nvCxnSpPr>
              <p:cNvPr id="20" name="Straight Arrow Connector 19">
                <a:extLst>
                  <a:ext uri="{FF2B5EF4-FFF2-40B4-BE49-F238E27FC236}">
                    <a16:creationId xmlns:a16="http://schemas.microsoft.com/office/drawing/2014/main" id="{676DA998-7DD6-7984-F9BD-BA11E6705DD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2318550" y="5106080"/>
                <a:ext cx="562629" cy="19450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23" name="TextBox 22">
                <a:extLst>
                  <a:ext uri="{FF2B5EF4-FFF2-40B4-BE49-F238E27FC236}">
                    <a16:creationId xmlns:a16="http://schemas.microsoft.com/office/drawing/2014/main" id="{B30D6B7D-AA59-DAF4-0269-4CCD79AA9F11}"/>
                  </a:ext>
                </a:extLst>
              </p:cNvPr>
              <p:cNvSpPr txBox="1"/>
              <p:nvPr/>
            </p:nvSpPr>
            <p:spPr>
              <a:xfrm>
                <a:off x="2808614" y="5194542"/>
                <a:ext cx="1663878" cy="23549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Memorial Bridge</a:t>
                </a:r>
              </a:p>
            </p:txBody>
          </p:sp>
          <p:sp>
            <p:nvSpPr>
              <p:cNvPr id="25" name="TextBox 24">
                <a:extLst>
                  <a:ext uri="{FF2B5EF4-FFF2-40B4-BE49-F238E27FC236}">
                    <a16:creationId xmlns:a16="http://schemas.microsoft.com/office/drawing/2014/main" id="{A587F6D9-B704-EBFF-38EC-40B0CF692EE2}"/>
                  </a:ext>
                </a:extLst>
              </p:cNvPr>
              <p:cNvSpPr txBox="1"/>
              <p:nvPr/>
            </p:nvSpPr>
            <p:spPr>
              <a:xfrm>
                <a:off x="2789455" y="3073745"/>
                <a:ext cx="1663878" cy="3139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Kittery, ME</a:t>
                </a:r>
              </a:p>
            </p:txBody>
          </p:sp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5F32F897-F17D-0B0B-3BB2-401CB09510B3}"/>
                  </a:ext>
                </a:extLst>
              </p:cNvPr>
              <p:cNvSpPr txBox="1"/>
              <p:nvPr/>
            </p:nvSpPr>
            <p:spPr>
              <a:xfrm>
                <a:off x="795840" y="6373707"/>
                <a:ext cx="1876503" cy="3989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600" dirty="0">
                    <a:solidFill>
                      <a:schemeClr val="bg1"/>
                    </a:solidFill>
                  </a:rPr>
                  <a:t>Portsmouth, NH</a:t>
                </a:r>
              </a:p>
            </p:txBody>
          </p:sp>
          <p:sp>
            <p:nvSpPr>
              <p:cNvPr id="27" name="TextBox 26">
                <a:extLst>
                  <a:ext uri="{FF2B5EF4-FFF2-40B4-BE49-F238E27FC236}">
                    <a16:creationId xmlns:a16="http://schemas.microsoft.com/office/drawing/2014/main" id="{80FD2494-E202-314A-ECD6-6E3E78BF62AB}"/>
                  </a:ext>
                </a:extLst>
              </p:cNvPr>
              <p:cNvSpPr txBox="1"/>
              <p:nvPr/>
            </p:nvSpPr>
            <p:spPr>
              <a:xfrm>
                <a:off x="3800949" y="5415765"/>
                <a:ext cx="1168913" cy="29923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Gulf of Maine</a:t>
                </a:r>
              </a:p>
            </p:txBody>
          </p:sp>
          <p:cxnSp>
            <p:nvCxnSpPr>
              <p:cNvPr id="28" name="Straight Arrow Connector 27">
                <a:extLst>
                  <a:ext uri="{FF2B5EF4-FFF2-40B4-BE49-F238E27FC236}">
                    <a16:creationId xmlns:a16="http://schemas.microsoft.com/office/drawing/2014/main" id="{5DB18FC8-00B8-F5A6-6523-7B605578EA0E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3971422" y="5687425"/>
                <a:ext cx="763141" cy="4172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cxnSp>
            <p:nvCxnSpPr>
              <p:cNvPr id="32" name="Straight Arrow Connector 31">
                <a:extLst>
                  <a:ext uri="{FF2B5EF4-FFF2-40B4-BE49-F238E27FC236}">
                    <a16:creationId xmlns:a16="http://schemas.microsoft.com/office/drawing/2014/main" id="{BD37DBF6-6956-FAE5-7209-BB21C85943F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 flipV="1">
                <a:off x="640347" y="4032406"/>
                <a:ext cx="364330" cy="607206"/>
              </a:xfrm>
              <a:prstGeom prst="straightConnector1">
                <a:avLst/>
              </a:prstGeom>
              <a:ln>
                <a:solidFill>
                  <a:schemeClr val="bg1"/>
                </a:solidFill>
                <a:tailEnd type="triangle"/>
              </a:ln>
            </p:spPr>
            <p:style>
              <a:lnRef idx="3">
                <a:schemeClr val="accent5"/>
              </a:lnRef>
              <a:fillRef idx="0">
                <a:schemeClr val="accent5"/>
              </a:fillRef>
              <a:effectRef idx="2">
                <a:schemeClr val="accent5"/>
              </a:effectRef>
              <a:fontRef idx="minor">
                <a:schemeClr val="tx1"/>
              </a:fontRef>
            </p:style>
          </p:cxnSp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BBD2D51B-4DCD-E274-742A-ADBF1D9962BD}"/>
                  </a:ext>
                </a:extLst>
              </p:cNvPr>
              <p:cNvSpPr txBox="1"/>
              <p:nvPr/>
            </p:nvSpPr>
            <p:spPr>
              <a:xfrm rot="3559191">
                <a:off x="512841" y="4309500"/>
                <a:ext cx="1144210" cy="23135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050" dirty="0">
                    <a:solidFill>
                      <a:schemeClr val="bg1"/>
                    </a:solidFill>
                  </a:rPr>
                  <a:t>Great Bay</a:t>
                </a:r>
              </a:p>
            </p:txBody>
          </p:sp>
        </p:grpSp>
        <p:cxnSp>
          <p:nvCxnSpPr>
            <p:cNvPr id="57" name="Straight Connector 56">
              <a:extLst>
                <a:ext uri="{FF2B5EF4-FFF2-40B4-BE49-F238E27FC236}">
                  <a16:creationId xmlns:a16="http://schemas.microsoft.com/office/drawing/2014/main" id="{94FA8BD2-E582-EA1B-FE6C-176A7C820C0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43153" y="2640264"/>
              <a:ext cx="9034394" cy="329849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59" name="Straight Connector 58">
              <a:extLst>
                <a:ext uri="{FF2B5EF4-FFF2-40B4-BE49-F238E27FC236}">
                  <a16:creationId xmlns:a16="http://schemas.microsoft.com/office/drawing/2014/main" id="{10FEB945-6A42-9DEF-4D97-935DCA0BDD70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4825574" y="3014934"/>
              <a:ext cx="5031490" cy="3787330"/>
            </a:xfrm>
            <a:prstGeom prst="line">
              <a:avLst/>
            </a:prstGeom>
            <a:ln>
              <a:solidFill>
                <a:srgbClr val="FF0000"/>
              </a:solidFill>
            </a:ln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5" name="Rectangle 64">
              <a:extLst>
                <a:ext uri="{FF2B5EF4-FFF2-40B4-BE49-F238E27FC236}">
                  <a16:creationId xmlns:a16="http://schemas.microsoft.com/office/drawing/2014/main" id="{F2B77E47-7DF9-DD15-1453-15E9EF76E5CB}"/>
                </a:ext>
              </a:extLst>
            </p:cNvPr>
            <p:cNvSpPr/>
            <p:nvPr/>
          </p:nvSpPr>
          <p:spPr>
            <a:xfrm>
              <a:off x="9577547" y="2640264"/>
              <a:ext cx="279517" cy="374670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68" name="Rectangle 67">
            <a:extLst>
              <a:ext uri="{FF2B5EF4-FFF2-40B4-BE49-F238E27FC236}">
                <a16:creationId xmlns:a16="http://schemas.microsoft.com/office/drawing/2014/main" id="{7807CC05-6842-8BE6-D2B1-4EE2E61D416B}"/>
              </a:ext>
            </a:extLst>
          </p:cNvPr>
          <p:cNvSpPr/>
          <p:nvPr/>
        </p:nvSpPr>
        <p:spPr>
          <a:xfrm>
            <a:off x="89769" y="954172"/>
            <a:ext cx="4362818" cy="23852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/>
              <a:t>Right: </a:t>
            </a:r>
            <a:r>
              <a:rPr lang="en-US" sz="2000" dirty="0"/>
              <a:t>Map of the Great Bay/</a:t>
            </a:r>
            <a:r>
              <a:rPr lang="en-US" sz="2000" dirty="0" err="1"/>
              <a:t>Piscataqua</a:t>
            </a:r>
            <a:r>
              <a:rPr lang="en-US" sz="2000" dirty="0"/>
              <a:t> River Estuary. Imagery ©2022 CNES/Airbus, Landsat/Copernicus, Maine </a:t>
            </a:r>
            <a:r>
              <a:rPr lang="en-US" sz="2000" dirty="0" err="1"/>
              <a:t>GeoLibrary</a:t>
            </a:r>
            <a:r>
              <a:rPr lang="en-US" sz="2000" dirty="0"/>
              <a:t>, Maxar Technologies, US Geological Survey, USDA/FPAC/GEO, Map data ©2022 Google. </a:t>
            </a:r>
          </a:p>
          <a:p>
            <a:endParaRPr lang="en-US" sz="2900" dirty="0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4120BE2A-9BB1-8109-F2E3-30695837D130}"/>
              </a:ext>
            </a:extLst>
          </p:cNvPr>
          <p:cNvSpPr/>
          <p:nvPr/>
        </p:nvSpPr>
        <p:spPr>
          <a:xfrm>
            <a:off x="7511733" y="4780712"/>
            <a:ext cx="3845825" cy="16773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sz="300" dirty="0"/>
          </a:p>
          <a:p>
            <a:r>
              <a:rPr lang="en-US" sz="2000" b="1" dirty="0"/>
              <a:t>Left: </a:t>
            </a:r>
            <a:r>
              <a:rPr lang="en-US" sz="2000" dirty="0"/>
              <a:t>Map of the deployment site. Imagery ©2022 Maine </a:t>
            </a:r>
            <a:r>
              <a:rPr lang="en-US" sz="2000" dirty="0" err="1"/>
              <a:t>GeoLibrary</a:t>
            </a:r>
            <a:r>
              <a:rPr lang="en-US" sz="2000" dirty="0"/>
              <a:t>, Maxar Technologies, US Geological Survey, USDA/FPAC/GEO, Map data ©2022 Google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D85C8E6-0464-C340-BE1B-108F515C5FA6}"/>
              </a:ext>
            </a:extLst>
          </p:cNvPr>
          <p:cNvSpPr txBox="1"/>
          <p:nvPr/>
        </p:nvSpPr>
        <p:spPr>
          <a:xfrm>
            <a:off x="4404030" y="114541"/>
            <a:ext cx="291117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Test Site Location</a:t>
            </a:r>
          </a:p>
        </p:txBody>
      </p:sp>
    </p:spTree>
    <p:extLst>
      <p:ext uri="{BB962C8B-B14F-4D97-AF65-F5344CB8AC3E}">
        <p14:creationId xmlns:p14="http://schemas.microsoft.com/office/powerpoint/2010/main" val="290482827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3">
            <a:extLst>
              <a:ext uri="{FF2B5EF4-FFF2-40B4-BE49-F238E27FC236}">
                <a16:creationId xmlns:a16="http://schemas.microsoft.com/office/drawing/2014/main" id="{5E5202E1-0172-1B27-FE4C-C5B5B15BBCB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1569"/>
          <a:stretch/>
        </p:blipFill>
        <p:spPr>
          <a:xfrm rot="10800000">
            <a:off x="4870496" y="1536174"/>
            <a:ext cx="7056001" cy="4149731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B8AE22C-79DB-7D3F-5666-D4DF62C3A6EE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8"/>
          <a:stretch/>
        </p:blipFill>
        <p:spPr>
          <a:xfrm>
            <a:off x="7486076" y="21420420"/>
            <a:ext cx="6794798" cy="461631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D9F6599-78F5-8574-8504-ACCAF9BC3E80}"/>
              </a:ext>
            </a:extLst>
          </p:cNvPr>
          <p:cNvSpPr txBox="1"/>
          <p:nvPr/>
        </p:nvSpPr>
        <p:spPr>
          <a:xfrm>
            <a:off x="2594628" y="351222"/>
            <a:ext cx="714417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/>
              <a:t>UNH-AMEC turbine deployment platform (TDP)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9D5C9E4-9586-0797-A9AC-2E3189A97F01}"/>
              </a:ext>
            </a:extLst>
          </p:cNvPr>
          <p:cNvSpPr txBox="1"/>
          <p:nvPr/>
        </p:nvSpPr>
        <p:spPr>
          <a:xfrm>
            <a:off x="133165" y="1536174"/>
            <a:ext cx="454536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TDP is a 15 m x 6 m, floating pontoon structure moored to the Memorial Bridge between Portsmouth, NH and Kittery, ME over the Piscataqua River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Water depth at the TDP is nominally 18 meters, with ~3 meters of tidal range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two ADVs in this submission were mounted on the bow (facing away from the viewer in the photo) and the stern (facing towards the viewer)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/>
              <a:t>The bow ADV data represents the inflow velocity to the turbine on the ebb tide, and the stern ADV represents the inflow on the flood tide</a:t>
            </a:r>
          </a:p>
        </p:txBody>
      </p:sp>
    </p:spTree>
    <p:extLst>
      <p:ext uri="{BB962C8B-B14F-4D97-AF65-F5344CB8AC3E}">
        <p14:creationId xmlns:p14="http://schemas.microsoft.com/office/powerpoint/2010/main" val="3689097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1DA5D2-11C8-44D9-9C9F-0CB19813C2A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467257"/>
            <a:ext cx="12192000" cy="5986909"/>
          </a:xfrm>
          <a:prstGeom prst="rect">
            <a:avLst/>
          </a:prstGeom>
        </p:spPr>
      </p:pic>
      <p:sp>
        <p:nvSpPr>
          <p:cNvPr id="8" name="Oval 7">
            <a:extLst>
              <a:ext uri="{FF2B5EF4-FFF2-40B4-BE49-F238E27FC236}">
                <a16:creationId xmlns:a16="http://schemas.microsoft.com/office/drawing/2014/main" id="{1A46EE99-FEF0-4DC4-9191-0FFC73F99300}"/>
              </a:ext>
            </a:extLst>
          </p:cNvPr>
          <p:cNvSpPr/>
          <p:nvPr/>
        </p:nvSpPr>
        <p:spPr>
          <a:xfrm>
            <a:off x="1410425" y="4001109"/>
            <a:ext cx="209841" cy="22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5F4D7BEC-F50D-493E-A601-3DD56BF16247}"/>
              </a:ext>
            </a:extLst>
          </p:cNvPr>
          <p:cNvSpPr/>
          <p:nvPr/>
        </p:nvSpPr>
        <p:spPr>
          <a:xfrm>
            <a:off x="10550820" y="4001109"/>
            <a:ext cx="209841" cy="22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DA50E83-CF60-45E4-94A0-CA5840D68A06}"/>
              </a:ext>
            </a:extLst>
          </p:cNvPr>
          <p:cNvSpPr txBox="1"/>
          <p:nvPr/>
        </p:nvSpPr>
        <p:spPr>
          <a:xfrm>
            <a:off x="4422060" y="49432"/>
            <a:ext cx="366499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ADV Deployment Locations</a:t>
            </a: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D82BE85-127C-40A1-9ABA-370C5EEEFAAB}"/>
              </a:ext>
            </a:extLst>
          </p:cNvPr>
          <p:cNvSpPr/>
          <p:nvPr/>
        </p:nvSpPr>
        <p:spPr>
          <a:xfrm>
            <a:off x="7166992" y="6224838"/>
            <a:ext cx="209841" cy="22842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17B3201B-18A5-44AF-AB87-1048D51B4FB7}"/>
              </a:ext>
            </a:extLst>
          </p:cNvPr>
          <p:cNvSpPr txBox="1"/>
          <p:nvPr/>
        </p:nvSpPr>
        <p:spPr>
          <a:xfrm>
            <a:off x="7376833" y="6086899"/>
            <a:ext cx="3028426" cy="38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1400" dirty="0"/>
              <a:t>= ADV deployment location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C382740-0611-43FE-9369-595F63760142}"/>
              </a:ext>
            </a:extLst>
          </p:cNvPr>
          <p:cNvSpPr txBox="1"/>
          <p:nvPr/>
        </p:nvSpPr>
        <p:spPr>
          <a:xfrm>
            <a:off x="10529906" y="3918480"/>
            <a:ext cx="1258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A7A1BC91-D456-4A6D-8231-83216AAF84C7}"/>
              </a:ext>
            </a:extLst>
          </p:cNvPr>
          <p:cNvSpPr txBox="1"/>
          <p:nvPr/>
        </p:nvSpPr>
        <p:spPr>
          <a:xfrm>
            <a:off x="1368422" y="3918480"/>
            <a:ext cx="3356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FB7870A4-AAC7-4234-B986-7FA46DDA98C3}"/>
              </a:ext>
            </a:extLst>
          </p:cNvPr>
          <p:cNvSpPr txBox="1"/>
          <p:nvPr/>
        </p:nvSpPr>
        <p:spPr>
          <a:xfrm>
            <a:off x="923109" y="5805403"/>
            <a:ext cx="6361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ADV Deployment Depth = 2 meters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6.4 meters up and downstream of spanning beam (x-direction)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0.7 meters horizontal offset from TDP centerline (y-direction)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8AFDA083-16CC-4B66-87A2-ECC61FE3F33D}"/>
              </a:ext>
            </a:extLst>
          </p:cNvPr>
          <p:cNvSpPr txBox="1"/>
          <p:nvPr/>
        </p:nvSpPr>
        <p:spPr>
          <a:xfrm>
            <a:off x="76619" y="2151369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Bow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CBE0492D-D06C-4421-BA7C-F23B82F75E05}"/>
              </a:ext>
            </a:extLst>
          </p:cNvPr>
          <p:cNvSpPr txBox="1"/>
          <p:nvPr/>
        </p:nvSpPr>
        <p:spPr>
          <a:xfrm>
            <a:off x="11378969" y="2151369"/>
            <a:ext cx="7466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Stern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386DB50C-A32C-4906-9B66-7FC0410A3E35}"/>
              </a:ext>
            </a:extLst>
          </p:cNvPr>
          <p:cNvCxnSpPr>
            <a:cxnSpLocks/>
          </p:cNvCxnSpPr>
          <p:nvPr/>
        </p:nvCxnSpPr>
        <p:spPr>
          <a:xfrm flipH="1">
            <a:off x="7376833" y="3721240"/>
            <a:ext cx="752099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34E4BB0B-CE39-4EF2-9730-0AD29BC0A455}"/>
              </a:ext>
            </a:extLst>
          </p:cNvPr>
          <p:cNvCxnSpPr>
            <a:cxnSpLocks/>
          </p:cNvCxnSpPr>
          <p:nvPr/>
        </p:nvCxnSpPr>
        <p:spPr>
          <a:xfrm flipV="1">
            <a:off x="8128932" y="2982576"/>
            <a:ext cx="0" cy="738664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21" name="Oval 20">
            <a:extLst>
              <a:ext uri="{FF2B5EF4-FFF2-40B4-BE49-F238E27FC236}">
                <a16:creationId xmlns:a16="http://schemas.microsoft.com/office/drawing/2014/main" id="{82CEEAF9-E1AA-4E45-9926-0448FAD7455B}"/>
              </a:ext>
            </a:extLst>
          </p:cNvPr>
          <p:cNvSpPr/>
          <p:nvPr/>
        </p:nvSpPr>
        <p:spPr>
          <a:xfrm>
            <a:off x="8166532" y="3747638"/>
            <a:ext cx="121792" cy="144854"/>
          </a:xfrm>
          <a:prstGeom prst="ellipse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4208199-23D9-47C6-813E-CFB9FC7D593D}"/>
              </a:ext>
            </a:extLst>
          </p:cNvPr>
          <p:cNvSpPr txBox="1"/>
          <p:nvPr/>
        </p:nvSpPr>
        <p:spPr>
          <a:xfrm>
            <a:off x="8087051" y="3621724"/>
            <a:ext cx="4194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CB000F71-CBE3-4ACE-8622-EDF9A437EC06}"/>
              </a:ext>
            </a:extLst>
          </p:cNvPr>
          <p:cNvSpPr txBox="1"/>
          <p:nvPr/>
        </p:nvSpPr>
        <p:spPr>
          <a:xfrm>
            <a:off x="8094250" y="3069253"/>
            <a:ext cx="5788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Y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F446474-572E-4AF7-B318-E90872DB841E}"/>
              </a:ext>
            </a:extLst>
          </p:cNvPr>
          <p:cNvSpPr txBox="1"/>
          <p:nvPr/>
        </p:nvSpPr>
        <p:spPr>
          <a:xfrm>
            <a:off x="7284612" y="3700636"/>
            <a:ext cx="24876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X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1185760-2C87-4F61-8A34-47E7D4DBB285}"/>
              </a:ext>
            </a:extLst>
          </p:cNvPr>
          <p:cNvSpPr txBox="1"/>
          <p:nvPr/>
        </p:nvSpPr>
        <p:spPr>
          <a:xfrm>
            <a:off x="8271633" y="3636490"/>
            <a:ext cx="3439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Z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DE5B1FA8-3C63-1C7C-AAD4-95753AB78FD7}"/>
              </a:ext>
            </a:extLst>
          </p:cNvPr>
          <p:cNvCxnSpPr>
            <a:cxnSpLocks/>
          </p:cNvCxnSpPr>
          <p:nvPr/>
        </p:nvCxnSpPr>
        <p:spPr>
          <a:xfrm>
            <a:off x="76619" y="4090417"/>
            <a:ext cx="964676" cy="0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25" name="Straight Arrow Connector 24">
            <a:extLst>
              <a:ext uri="{FF2B5EF4-FFF2-40B4-BE49-F238E27FC236}">
                <a16:creationId xmlns:a16="http://schemas.microsoft.com/office/drawing/2014/main" id="{57838A25-F665-1547-FB1E-89B2677A7236}"/>
              </a:ext>
            </a:extLst>
          </p:cNvPr>
          <p:cNvCxnSpPr>
            <a:cxnSpLocks/>
          </p:cNvCxnSpPr>
          <p:nvPr/>
        </p:nvCxnSpPr>
        <p:spPr>
          <a:xfrm flipH="1" flipV="1">
            <a:off x="11129337" y="3981808"/>
            <a:ext cx="913118" cy="10053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F7EE7495-A9DF-3968-9FC1-653FC7736CF1}"/>
              </a:ext>
            </a:extLst>
          </p:cNvPr>
          <p:cNvSpPr txBox="1"/>
          <p:nvPr/>
        </p:nvSpPr>
        <p:spPr>
          <a:xfrm>
            <a:off x="265092" y="3733814"/>
            <a:ext cx="104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Ebb</a:t>
            </a: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42FA6CAD-121A-5AE5-419F-89597D373353}"/>
              </a:ext>
            </a:extLst>
          </p:cNvPr>
          <p:cNvSpPr txBox="1"/>
          <p:nvPr/>
        </p:nvSpPr>
        <p:spPr>
          <a:xfrm>
            <a:off x="11269767" y="3602678"/>
            <a:ext cx="104438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Flood</a:t>
            </a:r>
          </a:p>
        </p:txBody>
      </p: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FAD6F94C-61FA-22F1-235F-69F4FF291B00}"/>
              </a:ext>
            </a:extLst>
          </p:cNvPr>
          <p:cNvCxnSpPr>
            <a:cxnSpLocks/>
          </p:cNvCxnSpPr>
          <p:nvPr/>
        </p:nvCxnSpPr>
        <p:spPr>
          <a:xfrm>
            <a:off x="265092" y="3689355"/>
            <a:ext cx="11622108" cy="31885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07DA7474-E852-3C45-05FA-CD1A250845B0}"/>
              </a:ext>
            </a:extLst>
          </p:cNvPr>
          <p:cNvCxnSpPr>
            <a:cxnSpLocks/>
            <a:endCxn id="14" idx="1"/>
          </p:cNvCxnSpPr>
          <p:nvPr/>
        </p:nvCxnSpPr>
        <p:spPr>
          <a:xfrm>
            <a:off x="1620266" y="4090417"/>
            <a:ext cx="8909640" cy="12729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4EADC5FB-DA9C-61A3-E0D6-2586DF627BE7}"/>
              </a:ext>
            </a:extLst>
          </p:cNvPr>
          <p:cNvCxnSpPr>
            <a:cxnSpLocks/>
          </p:cNvCxnSpPr>
          <p:nvPr/>
        </p:nvCxnSpPr>
        <p:spPr>
          <a:xfrm>
            <a:off x="1767840" y="3700636"/>
            <a:ext cx="0" cy="369332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39" name="TextBox 38">
            <a:extLst>
              <a:ext uri="{FF2B5EF4-FFF2-40B4-BE49-F238E27FC236}">
                <a16:creationId xmlns:a16="http://schemas.microsoft.com/office/drawing/2014/main" id="{873B257B-1951-4A72-DD3C-0EF67DFF64F1}"/>
              </a:ext>
            </a:extLst>
          </p:cNvPr>
          <p:cNvSpPr txBox="1"/>
          <p:nvPr/>
        </p:nvSpPr>
        <p:spPr>
          <a:xfrm>
            <a:off x="4484638" y="3787344"/>
            <a:ext cx="113280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12.8 m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6B5E834F-131F-A19A-3F81-1BAD26350632}"/>
              </a:ext>
            </a:extLst>
          </p:cNvPr>
          <p:cNvSpPr txBox="1"/>
          <p:nvPr/>
        </p:nvSpPr>
        <p:spPr>
          <a:xfrm>
            <a:off x="1697780" y="3691522"/>
            <a:ext cx="772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0.7 m</a:t>
            </a:r>
          </a:p>
        </p:txBody>
      </p:sp>
      <p:cxnSp>
        <p:nvCxnSpPr>
          <p:cNvPr id="42" name="Straight Arrow Connector 41">
            <a:extLst>
              <a:ext uri="{FF2B5EF4-FFF2-40B4-BE49-F238E27FC236}">
                <a16:creationId xmlns:a16="http://schemas.microsoft.com/office/drawing/2014/main" id="{959C4081-BB86-A50C-6D01-406328264F6B}"/>
              </a:ext>
            </a:extLst>
          </p:cNvPr>
          <p:cNvCxnSpPr>
            <a:cxnSpLocks/>
          </p:cNvCxnSpPr>
          <p:nvPr/>
        </p:nvCxnSpPr>
        <p:spPr>
          <a:xfrm flipH="1">
            <a:off x="6200503" y="2882537"/>
            <a:ext cx="714103" cy="186716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45" name="TextBox 44">
            <a:extLst>
              <a:ext uri="{FF2B5EF4-FFF2-40B4-BE49-F238E27FC236}">
                <a16:creationId xmlns:a16="http://schemas.microsoft.com/office/drawing/2014/main" id="{92A1A0AE-26D9-E3B0-0DDA-9810910AFEC1}"/>
              </a:ext>
            </a:extLst>
          </p:cNvPr>
          <p:cNvSpPr txBox="1"/>
          <p:nvPr/>
        </p:nvSpPr>
        <p:spPr>
          <a:xfrm>
            <a:off x="6863497" y="2673824"/>
            <a:ext cx="244710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/>
              <a:t>Spanning Beam</a:t>
            </a:r>
          </a:p>
        </p:txBody>
      </p:sp>
    </p:spTree>
    <p:extLst>
      <p:ext uri="{BB962C8B-B14F-4D97-AF65-F5344CB8AC3E}">
        <p14:creationId xmlns:p14="http://schemas.microsoft.com/office/powerpoint/2010/main" val="219456635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2576</TotalTime>
  <Words>302</Words>
  <Application>Microsoft Office PowerPoint</Application>
  <PresentationFormat>Widescreen</PresentationFormat>
  <Paragraphs>46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ADV Measurements  4-9 Nov 2021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ADV Deployment around ‘King’ Tide</dc:title>
  <dc:creator>Mason Bichanich</dc:creator>
  <cp:lastModifiedBy>Mason Bichanich</cp:lastModifiedBy>
  <cp:revision>22</cp:revision>
  <dcterms:created xsi:type="dcterms:W3CDTF">2021-12-02T19:46:20Z</dcterms:created>
  <dcterms:modified xsi:type="dcterms:W3CDTF">2022-08-15T17:01:02Z</dcterms:modified>
</cp:coreProperties>
</file>